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60" r:id="rId7"/>
    <p:sldId id="261" r:id="rId8"/>
    <p:sldId id="262" r:id="rId9"/>
    <p:sldId id="263" r:id="rId10"/>
    <p:sldId id="269" r:id="rId11"/>
    <p:sldId id="268" r:id="rId12"/>
    <p:sldId id="267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3D18FA-A2B5-4A18-B0A5-EB477E12E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D523764-0837-4FC3-BD19-39AFB09B9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046C5F-698A-4A87-BAB5-58CC0C204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3BBD9C-E456-474D-9E10-17C708DE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0765AA-FA51-4957-BC66-9AABD24F4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48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13296-B729-44FD-8FD4-297FB10AB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CF5C8E8-ED4C-40D0-B69B-F4D9FCF3B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88443D-A16B-43C6-8AD4-4F440C8A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DC8D48-2418-4AF6-ACBF-D14BD75D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92945-5C89-4504-9964-BB56F8719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13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8BBE89D-4F6E-4852-84BC-CE1BCAD71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07291A1-32FD-44DD-A3DD-31F40131C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09FDC7-0D90-40DE-AA19-C2126033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91ACBB-262D-4A56-858F-9D22BE988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8D8321-FCDC-46EB-BE03-1112532D2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89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A6661E-D1E7-4786-A695-92962B4BB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F101DB-D764-4483-AD16-3AA5CFE1B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D541F1-E541-4C1F-8331-7A1EE0B16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D11B56-623A-418C-975B-657BC966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83537C-63E5-49AC-A95F-A9AA6F96E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956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4F3C84-8993-4AA3-BB0D-393D3C563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0D6B27-DED7-4620-B14D-8F8513DF5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E6F782-C037-49EC-AAB9-06B8A64A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291470-8708-4D9C-B042-0A056729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5A273-0B5C-4D44-B8C7-2DA24039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40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8CA7E7-0004-4C17-8AD6-6344C7ACC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3B6D15-367E-4391-B0E2-CDA9D1898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BE397C6-FF10-4253-86F6-AFEEDE3AF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01B421-B843-49A1-821C-699E473D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627F63-8AD1-4939-8557-40FEF27DA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7338CF-0399-4B1F-B0B1-871AB3908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37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E2F4-061E-4913-92BC-44BFF6C70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C3706-E456-41AD-BF37-D0F28F04F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F4787A-7124-482F-8B5E-3CC527322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15E0AA8-049B-4482-B14D-CA6E2B84E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FB13152-55F8-4887-9E1E-4B1A32257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C7F0BDA-9051-49E9-A5EE-2F9C11C24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B735FCB-8868-4647-BC31-3234CF70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970AC0-2019-4F07-AD42-AB8F80F18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78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36499-2352-4E02-9EB0-59B5C7824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FBFEC7-72D8-4AC5-B4D0-95E87867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15FD6FC-B7D3-486C-A1F3-087FFC5BE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4673C27-1AEA-4BA5-87E3-E25B04E7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15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D0A466E-7202-4BE8-967E-AA2985D76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E4DCC95-65CD-41A2-B68F-1DBF35FBB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632F2C6-0883-4A46-A719-8633DE7BC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66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4DD22B-B72B-47D1-9DD3-58900EAD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4C06B2-F05C-4AC6-B7DC-63AEC4386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3A81C6-D66B-4675-8A9A-391D69BD5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CD6632-ECCB-473D-B68E-36877103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77B2EA-06F2-4F56-93F7-7EFD5F03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36E56A4-5302-4A8E-88DB-D40814165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52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78186-389B-4431-B87F-1D96EAF13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1E60CDB-E28D-456E-AD3C-9AF7FDFC1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49F7CE-9E32-4A73-8569-47C1B1B88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6E5952-904A-407F-B719-846D0848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17D71F-8B5C-4110-9ACE-9831640D2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0EB050-86E4-4706-9B7F-996BD4ADD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59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BF4F35-7E1E-4B0D-B13C-41BC3E88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2CA815D-52C0-4675-8C72-75CD0B87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8D4DD1-CE4C-4029-B065-4A30F0D28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792D4-55CB-46B3-9606-C796E624332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A821FC-2C3C-41D6-AFD8-99B128D74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9015B1-89E0-4CC1-846C-079D9E1F6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F4836-991A-478B-80A7-0227008F8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73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D19AD1-A66D-44AA-81EA-B3F614CF9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21" y="2297926"/>
            <a:ext cx="11211338" cy="2897713"/>
          </a:xfrm>
        </p:spPr>
        <p:txBody>
          <a:bodyPr>
            <a:normAutofit/>
          </a:bodyPr>
          <a:lstStyle/>
          <a:p>
            <a:r>
              <a:rPr lang="de-DE" sz="6700" b="1" dirty="0">
                <a:solidFill>
                  <a:srgbClr val="FF0000"/>
                </a:solidFill>
              </a:rPr>
              <a:t>Die Auswirkung der Wahlergebnisse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was wird sich für uns verändern?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AAE1EB3-2371-4562-A546-7BEF69B25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804452"/>
            <a:ext cx="11656612" cy="1053548"/>
          </a:xfrm>
        </p:spPr>
        <p:txBody>
          <a:bodyPr/>
          <a:lstStyle/>
          <a:p>
            <a:pPr algn="l"/>
            <a:r>
              <a:rPr lang="de-DE" dirty="0"/>
              <a:t>29.09.2024                                                                                     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C0B53C2-945F-4981-83BA-18D217C4E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489" y="0"/>
            <a:ext cx="2202511" cy="220251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CEC77B60-28DA-4940-9B10-0FFD9932DA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02511" cy="220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334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2CA96-B321-402C-A9D3-D6B2B3DCB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Abschluss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3286163-C2C6-4D61-8B84-2C06B3F362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06664" y="1964643"/>
            <a:ext cx="9463628" cy="2222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de-DE" sz="1800" b="1" dirty="0"/>
              <a:t>Empfehlung</a:t>
            </a:r>
            <a:r>
              <a:rPr lang="de-DE" sz="1800" dirty="0"/>
              <a:t>: Vernetzung und aktive Beteiligung an Integrationsprojekten, um den Dialog über Rechte und Chancen von Geflüchteten aufrechtzuerhalten.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de-DE" altLang="de-D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Kontakt: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Weitere Informationen und Kontaktmöglichkeiten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54AA295-BB88-48A5-A084-2702F2511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020" y="4148698"/>
            <a:ext cx="3406435" cy="190516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6ED52D9-5733-4009-85C2-CC321D1B7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1838" y="5031836"/>
            <a:ext cx="2194750" cy="92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634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766D8A-6E19-4D03-8D86-1E37F9F86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Danke für die Aufmerksamkeit </a:t>
            </a:r>
          </a:p>
        </p:txBody>
      </p:sp>
      <p:pic>
        <p:nvPicPr>
          <p:cNvPr id="2050" name="Picture 2" descr="Vielen Dank für Ihre Aufmerksamkeit Stock Photo | Adobe Stock">
            <a:extLst>
              <a:ext uri="{FF2B5EF4-FFF2-40B4-BE49-F238E27FC236}">
                <a16:creationId xmlns:a16="http://schemas.microsoft.com/office/drawing/2014/main" id="{F5F84E01-61FE-4268-804A-63BFA2F99C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454" y="2412733"/>
            <a:ext cx="5381926" cy="322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883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99928-F0C7-448E-9028-D77C2FE36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641" y="830276"/>
            <a:ext cx="10515600" cy="2503903"/>
          </a:xfrm>
        </p:spPr>
        <p:txBody>
          <a:bodyPr>
            <a:normAutofit/>
          </a:bodyPr>
          <a:lstStyle/>
          <a:p>
            <a:r>
              <a:rPr lang="de-DE" b="1" dirty="0"/>
              <a:t>Diskussionsrunde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pic>
        <p:nvPicPr>
          <p:cNvPr id="1028" name="Picture 4" descr="Diskussionsrunde Archive - Lebenshilfe Schwerin">
            <a:extLst>
              <a:ext uri="{FF2B5EF4-FFF2-40B4-BE49-F238E27FC236}">
                <a16:creationId xmlns:a16="http://schemas.microsoft.com/office/drawing/2014/main" id="{C51C4A93-C574-47DD-AA6E-686E5A89E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143" y="3575548"/>
            <a:ext cx="3785657" cy="290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D75282-6945-45A5-9ED9-DD4625028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" y="1825625"/>
            <a:ext cx="11194774" cy="46578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b="1" dirty="0"/>
              <a:t>Welche Gründe waren die Ursachen für die Änderung der Ergebnisse ?</a:t>
            </a:r>
          </a:p>
          <a:p>
            <a:pPr>
              <a:lnSpc>
                <a:spcPct val="150000"/>
              </a:lnSpc>
            </a:pPr>
            <a:r>
              <a:rPr lang="de-DE" b="1" dirty="0"/>
              <a:t>Welche Maßnahmen könnten Geflüchtete selbst ergreifen, um sich auf potenzielle Veränderungen vorzubereiten?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96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88131C-DD0E-412F-BD08-DB18D94CE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Ziel des Gesprächs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6F47A0-846D-4DA0-960B-179339870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Ergebnisse der Landtagswahl in Brandenburg zu diskutieren </a:t>
            </a:r>
          </a:p>
          <a:p>
            <a:r>
              <a:rPr lang="de-DE" dirty="0"/>
              <a:t>Deren Auswirkungen auf verschiedene Bevölkerungsgruppen, einschließlich Geflüchteter, zu analysieren.</a:t>
            </a:r>
          </a:p>
          <a:p>
            <a:r>
              <a:rPr lang="de-DE" dirty="0"/>
              <a:t>Gib Sandow eine Stimme </a:t>
            </a:r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9F346EA-BA3F-4E1A-B48E-653910F5F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202" y="3790822"/>
            <a:ext cx="8331022" cy="252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46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0A9A0-89DA-41FB-BC75-C4DC66872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Was ist die Landtagswahl?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0199CCC-2D87-465C-8852-04D24A0C6B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65738"/>
            <a:ext cx="10575331" cy="111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Definition: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Die Landtagswahl ist die Wahl des Parlaments des Bundeslandes Brandenburg.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Funktion des Landtags: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Gesetzgebung, Kontrolle der Landesregierung, Repräsentation der Bürger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894D853-4391-462B-93F9-C77923088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708525"/>
            <a:ext cx="3062828" cy="208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3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58574-3373-4A03-AA08-CECD80EEE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Wichtige Wahlthemen 2024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DC5FCE3-4E2B-42E0-B306-8726D5A1A2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80" y="2102972"/>
            <a:ext cx="5958682" cy="2222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Integration: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Maßnahmen zur Förderung der Integration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Bildung: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Verbesserungen im Bildungssystem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Arbeitsmarkt: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Initiativen zur Arbeitsmarktintegration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Wohnraum: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Wohnungsbau und Mieterschutz </a:t>
            </a:r>
          </a:p>
        </p:txBody>
      </p:sp>
      <p:pic>
        <p:nvPicPr>
          <p:cNvPr id="8194" name="Picture 2" descr="Wahlprogramme 2024 Europa Zusammenfassungen - Parteien zur Europawahl 2024  - kurz zusammengefasst">
            <a:extLst>
              <a:ext uri="{FF2B5EF4-FFF2-40B4-BE49-F238E27FC236}">
                <a16:creationId xmlns:a16="http://schemas.microsoft.com/office/drawing/2014/main" id="{E94D6424-F600-40BC-9814-2DB35139A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642" y="2248928"/>
            <a:ext cx="4372233" cy="370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39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2205C0-6030-4CBE-B947-0E6897A61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 Ergebnisse der Landtagswahl in Brandenburg</a:t>
            </a:r>
            <a:br>
              <a:rPr lang="de-DE" b="1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1A7677-F82D-47B3-90DC-E632111C2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1"/>
            <a:ext cx="10515600" cy="4351338"/>
          </a:xfrm>
        </p:spPr>
        <p:txBody>
          <a:bodyPr/>
          <a:lstStyle/>
          <a:p>
            <a:r>
              <a:rPr lang="de-DE" b="1" dirty="0"/>
              <a:t>Historische Wahlergebnisse</a:t>
            </a:r>
          </a:p>
          <a:p>
            <a:r>
              <a:rPr lang="de-DE" dirty="0"/>
              <a:t>SPD regiert seit Wiedervereinigung 1990</a:t>
            </a:r>
          </a:p>
          <a:p>
            <a:r>
              <a:rPr lang="de-DE" dirty="0"/>
              <a:t>Ministerpräsident </a:t>
            </a:r>
            <a:br>
              <a:rPr lang="de-DE" dirty="0"/>
            </a:br>
            <a:r>
              <a:rPr lang="de-DE" dirty="0"/>
              <a:t>Dietmar Woidke (SPD) </a:t>
            </a:r>
            <a:br>
              <a:rPr lang="de-DE" dirty="0"/>
            </a:br>
            <a:r>
              <a:rPr lang="de-DE" dirty="0"/>
              <a:t>ist seit 2013 im Amt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B82BDB9-B27C-450C-83F6-94595154B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381" y="2433099"/>
            <a:ext cx="7094835" cy="391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80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695AA-393A-4A19-BFDD-C4EA378D8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Vergleich </a:t>
            </a:r>
          </a:p>
        </p:txBody>
      </p:sp>
      <p:pic>
        <p:nvPicPr>
          <p:cNvPr id="1026" name="Picture 2" descr="Wahlanalyse der Landtagswahl in Brandenburg am 22. September 2024 -  Konrad-Adenauer-Stiftung">
            <a:extLst>
              <a:ext uri="{FF2B5EF4-FFF2-40B4-BE49-F238E27FC236}">
                <a16:creationId xmlns:a16="http://schemas.microsoft.com/office/drawing/2014/main" id="{C276E9D7-04B6-409C-B311-C7B6AA270A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322" y="92358"/>
            <a:ext cx="5497797" cy="307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Landtagswahl 2019">
            <a:extLst>
              <a:ext uri="{FF2B5EF4-FFF2-40B4-BE49-F238E27FC236}">
                <a16:creationId xmlns:a16="http://schemas.microsoft.com/office/drawing/2014/main" id="{17E6F84E-1513-4288-BD33-C1F817848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322" y="3693467"/>
            <a:ext cx="5106960" cy="2902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8CFE74B0-CB78-4F50-9CFB-358E29938B21}"/>
              </a:ext>
            </a:extLst>
          </p:cNvPr>
          <p:cNvSpPr/>
          <p:nvPr/>
        </p:nvSpPr>
        <p:spPr>
          <a:xfrm>
            <a:off x="423770" y="2026447"/>
            <a:ext cx="6096000" cy="22307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111111"/>
                </a:solidFill>
                <a:latin typeface="-apple-system"/>
              </a:rPr>
              <a:t>SPD</a:t>
            </a:r>
            <a:r>
              <a:rPr lang="de-DE" dirty="0">
                <a:solidFill>
                  <a:srgbClr val="111111"/>
                </a:solidFill>
                <a:latin typeface="-apple-system"/>
              </a:rPr>
              <a:t>: 32 Sitze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111111"/>
                </a:solidFill>
                <a:latin typeface="-apple-system"/>
              </a:rPr>
              <a:t>AfD</a:t>
            </a:r>
            <a:r>
              <a:rPr lang="de-DE" dirty="0">
                <a:solidFill>
                  <a:srgbClr val="111111"/>
                </a:solidFill>
                <a:latin typeface="-apple-system"/>
              </a:rPr>
              <a:t>: 30 Sitze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111111"/>
                </a:solidFill>
                <a:latin typeface="-apple-system"/>
              </a:rPr>
              <a:t>CDU</a:t>
            </a:r>
            <a:r>
              <a:rPr lang="de-DE" dirty="0">
                <a:solidFill>
                  <a:srgbClr val="111111"/>
                </a:solidFill>
                <a:latin typeface="-apple-system"/>
              </a:rPr>
              <a:t>: 12 Sitze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111111"/>
                </a:solidFill>
                <a:latin typeface="-apple-system"/>
              </a:rPr>
              <a:t>BSW </a:t>
            </a:r>
            <a:r>
              <a:rPr lang="de-DE" dirty="0">
                <a:solidFill>
                  <a:srgbClr val="111111"/>
                </a:solidFill>
                <a:latin typeface="-apple-system"/>
              </a:rPr>
              <a:t>14 Sitze</a:t>
            </a:r>
            <a:endParaRPr lang="de-DE" b="0" i="0" dirty="0">
              <a:solidFill>
                <a:srgbClr val="111111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5046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5DE75-A9D2-446E-AD07-6C4717A4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Mögliche Veränderungen für Geflüchtete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B39EB5-0980-4898-8031-D73A2F2CD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/>
              <a:t>Migrationspolitik</a:t>
            </a:r>
            <a:r>
              <a:rPr lang="de-DE" dirty="0"/>
              <a:t>: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Mit einem stärkeren Einfluss der AfD und BSW könnten restriktivere Migrationsgesetze und strengere Auflagen für Geflüchtete beschlossen werden.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Zunehmende Forderungen nach Abschiebungen, verschärften Aufenthaltsregeln und weniger finanziellen Unterstützungen sind denkbar.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Integrationsthemen könnten in den politischen Debatten in den Hintergrund rücken​</a:t>
            </a:r>
          </a:p>
        </p:txBody>
      </p:sp>
    </p:spTree>
    <p:extLst>
      <p:ext uri="{BB962C8B-B14F-4D97-AF65-F5344CB8AC3E}">
        <p14:creationId xmlns:p14="http://schemas.microsoft.com/office/powerpoint/2010/main" val="336644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2618F-1853-4B8C-A216-CE5830672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Auswirkungen auf Integration und soziale Unterstützung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E64BD89-54E9-4947-87A3-34D60A3281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059095"/>
            <a:ext cx="10841429" cy="3884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Gefährdung von Integrationsmaßnahmen</a:t>
            </a: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Aktuelle Programme wie Sprachkurse, Sozialberatung und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berufliche Integration könnten reduziert oder strenger reguliert werden.</a:t>
            </a:r>
          </a:p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Mögliche Kürzungen bei sozialen Leistungen, die Geflüchteten aktuell zustehen.</a:t>
            </a:r>
          </a:p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Sollte die SPD eine Koalition anführen, könnten sie versuchen, </a:t>
            </a:r>
            <a:b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Integrationsprogramme weiterzuführen, jedoch unter Kompromisszwang mit konservativeren Kräften.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048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A5373-BA18-443F-B827-3B98273C6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Fazit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FFBD3C-5C09-4119-B671-ABDE942B9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de-DE" dirty="0"/>
              <a:t>Die politischen Veränderungen in Brandenburg 2024 signalisieren eine Herausforderung für geflüchtete Menschen.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de-DE" dirty="0"/>
              <a:t>Es ist entscheidend, aufmerksam zu verfolgen, wie sich die politische Landschaft entwickelt und welche konkreten Gesetzesänderungen kommen könnten.</a:t>
            </a:r>
          </a:p>
        </p:txBody>
      </p:sp>
    </p:spTree>
    <p:extLst>
      <p:ext uri="{BB962C8B-B14F-4D97-AF65-F5344CB8AC3E}">
        <p14:creationId xmlns:p14="http://schemas.microsoft.com/office/powerpoint/2010/main" val="108004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Breitbild</PresentationFormat>
  <Paragraphs>44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-apple-system</vt:lpstr>
      <vt:lpstr>Arial</vt:lpstr>
      <vt:lpstr>Calibri</vt:lpstr>
      <vt:lpstr>Calibri Light</vt:lpstr>
      <vt:lpstr>Office</vt:lpstr>
      <vt:lpstr>Die Auswirkung der Wahlergebnisse  was wird sich für uns verändern?</vt:lpstr>
      <vt:lpstr>Ziel des Gesprächs</vt:lpstr>
      <vt:lpstr>Was ist die Landtagswahl?</vt:lpstr>
      <vt:lpstr>Wichtige Wahlthemen 2024</vt:lpstr>
      <vt:lpstr> Ergebnisse der Landtagswahl in Brandenburg </vt:lpstr>
      <vt:lpstr>Vergleich </vt:lpstr>
      <vt:lpstr>Mögliche Veränderungen für Geflüchtete</vt:lpstr>
      <vt:lpstr>Auswirkungen auf Integration und soziale Unterstützung</vt:lpstr>
      <vt:lpstr>Fazit</vt:lpstr>
      <vt:lpstr>Abschluss</vt:lpstr>
      <vt:lpstr>Danke für die Aufmerksamkeit </vt:lpstr>
      <vt:lpstr>Diskussionsrunde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Auswirkung der Wahlergebnisse  was wird sich für uns verändern?</dc:title>
  <dc:creator>Ali</dc:creator>
  <cp:lastModifiedBy>Ali</cp:lastModifiedBy>
  <cp:revision>10</cp:revision>
  <dcterms:created xsi:type="dcterms:W3CDTF">2024-09-29T12:01:39Z</dcterms:created>
  <dcterms:modified xsi:type="dcterms:W3CDTF">2024-10-01T15:49:13Z</dcterms:modified>
</cp:coreProperties>
</file>