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57" r:id="rId4"/>
    <p:sldId id="273" r:id="rId5"/>
    <p:sldId id="271" r:id="rId6"/>
    <p:sldId id="266" r:id="rId7"/>
    <p:sldId id="258" r:id="rId8"/>
    <p:sldId id="261" r:id="rId9"/>
    <p:sldId id="259" r:id="rId10"/>
    <p:sldId id="263" r:id="rId11"/>
    <p:sldId id="260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4E415-F23E-4BD4-93BC-72D789A6ED82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E4E49-1532-4266-A7B3-AF4379BCF3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42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56B69-78DE-4EEE-9BF3-3A648030235E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558FF-0DFD-4EA8-BB99-09D2F19BEA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977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F3530-53BB-4BC8-8000-1164BBF0CE57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85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078499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75681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18273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48594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590743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7B72-85AD-4A9B-9280-22C1112C88E2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19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0279-D06B-469F-AE86-D78BBBDD9068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849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82A9-DCD9-4228-95B5-C52D32C843BF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40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D2A0-DA8A-44F4-ADF7-338F86475689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52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EF0-C5FB-43BB-AB91-7147263FBD5B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3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136ED-807B-4DEF-8405-3EE79EAB5E92}" type="datetime1">
              <a:rPr lang="de-DE" smtClean="0"/>
              <a:t>08.04.2024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26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6520-EA1B-4A57-A648-CF2F7EA63169}" type="datetime1">
              <a:rPr lang="de-DE" smtClean="0"/>
              <a:t>08.04.2024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84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21DE-04F0-45D7-A5F7-3A0BE7760D8F}" type="datetime1">
              <a:rPr lang="de-DE" smtClean="0"/>
              <a:t>08.04.2024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4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4C11-5B90-4A61-A52D-C006FA2FBEA2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1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D743-84AA-46B8-8F88-5A49C5C82E43}" type="datetime1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79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F298D-F62D-44AA-973F-EF344AD9B8DE}" type="datetime1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CA060-3603-48A0-A99E-B0185A48C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77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92A29-FFDB-4536-902C-9199E0E17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7514" y="2719346"/>
            <a:ext cx="7935686" cy="2175319"/>
          </a:xfrm>
        </p:spPr>
        <p:txBody>
          <a:bodyPr>
            <a:normAutofit fontScale="90000"/>
          </a:bodyPr>
          <a:lstStyle/>
          <a:p>
            <a:r>
              <a:rPr lang="de-DE" sz="4800" b="1" dirty="0">
                <a:latin typeface="+mn-lt"/>
              </a:rPr>
              <a:t>Neue Mitglieder und Aktivisten_Innen zu einem Verein  gewinnen 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C65E55-2F5D-42E0-8171-18E0F24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1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DC7D6-8997-4AD5-8A58-B6E14F6C0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217" y="129209"/>
            <a:ext cx="3764606" cy="259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845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3B267-2663-4567-9ECC-A7FFA63C6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259" y="140293"/>
            <a:ext cx="8911687" cy="1012614"/>
          </a:xfrm>
        </p:spPr>
        <p:txBody>
          <a:bodyPr>
            <a:normAutofit fontScale="90000"/>
          </a:bodyPr>
          <a:lstStyle/>
          <a:p>
            <a:r>
              <a:rPr lang="de-DE" sz="4000" b="1" i="0" dirty="0">
                <a:solidFill>
                  <a:schemeClr val="accent2"/>
                </a:solidFill>
                <a:effectLst/>
                <a:latin typeface="+mn-lt"/>
              </a:rPr>
              <a:t> Der Verein Aktiv werden – aktiv bleiben </a:t>
            </a:r>
            <a:br>
              <a:rPr lang="de-DE" sz="4000" b="1" i="0" dirty="0">
                <a:solidFill>
                  <a:schemeClr val="accent2"/>
                </a:solidFill>
                <a:effectLst/>
                <a:latin typeface="+mn-lt"/>
              </a:rPr>
            </a:br>
            <a:endParaRPr lang="de-DE" sz="40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A7DE3D0-B128-4BC5-8B2B-981FC969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10</a:t>
            </a:fld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D435BD5-206E-49EE-86F9-605942FD279D}"/>
              </a:ext>
            </a:extLst>
          </p:cNvPr>
          <p:cNvSpPr/>
          <p:nvPr/>
        </p:nvSpPr>
        <p:spPr>
          <a:xfrm>
            <a:off x="1641545" y="1152907"/>
            <a:ext cx="10018643" cy="5562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Vielfältige Veranstaltungen - kulturelle Events - Workshops und Seminare - sportliche Aktivitäten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 </a:t>
            </a:r>
            <a:r>
              <a:rPr lang="de-DE" sz="2400" u="sng" dirty="0"/>
              <a:t>Öffentlichkeitsarbeit </a:t>
            </a:r>
          </a:p>
          <a:p>
            <a:pPr algn="ctr">
              <a:lnSpc>
                <a:spcPct val="150000"/>
              </a:lnSpc>
            </a:pPr>
            <a:r>
              <a:rPr lang="de-DE" sz="2400"/>
              <a:t>+ Pressemitteilungen </a:t>
            </a:r>
            <a:r>
              <a:rPr lang="de-DE" sz="2400" dirty="0"/>
              <a:t>und lokale Medien nutzen</a:t>
            </a:r>
            <a:br>
              <a:rPr lang="de-DE" sz="2400"/>
            </a:br>
            <a:r>
              <a:rPr lang="de-DE" sz="2400"/>
              <a:t>+ Sozial-Media </a:t>
            </a:r>
            <a:r>
              <a:rPr lang="de-DE" sz="2400" dirty="0"/>
              <a:t>für Aktivitäten und Erfolge nutzen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 </a:t>
            </a:r>
            <a:r>
              <a:rPr lang="de-DE" sz="2400" u="sng" dirty="0"/>
              <a:t>Mitgliederbeteiligung: </a:t>
            </a:r>
          </a:p>
          <a:p>
            <a:pPr algn="ctr">
              <a:lnSpc>
                <a:spcPct val="150000"/>
              </a:lnSpc>
            </a:pPr>
            <a:r>
              <a:rPr lang="de-DE" sz="2400" dirty="0"/>
              <a:t>                + Regelmäßige Versammlungen und Feedbackrunden   + Projektbezogene Teams und Arbeitsgruppen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Förderung von Ehrenamtlichen , Schulungen und Weiterbildungen</a:t>
            </a:r>
          </a:p>
        </p:txBody>
      </p:sp>
    </p:spTree>
    <p:extLst>
      <p:ext uri="{BB962C8B-B14F-4D97-AF65-F5344CB8AC3E}">
        <p14:creationId xmlns:p14="http://schemas.microsoft.com/office/powerpoint/2010/main" val="3542830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F199-3AE5-4B43-BD8C-D8EDA1674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59541" y="212789"/>
            <a:ext cx="45719" cy="45719"/>
          </a:xfrm>
        </p:spPr>
        <p:txBody>
          <a:bodyPr>
            <a:normAutofit fontScale="90000"/>
          </a:bodyPr>
          <a:lstStyle/>
          <a:p>
            <a:r>
              <a:rPr lang="de-DE" sz="100" dirty="0"/>
              <a:t>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9CE3942-5F06-4D70-A269-67761F85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11</a:t>
            </a:fld>
            <a:endParaRPr lang="de-DE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DFCEFAF-7435-44F6-98D6-939A83054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579" y="2170706"/>
            <a:ext cx="8891877" cy="371325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88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Vielen Dank</a:t>
            </a:r>
            <a:br>
              <a:rPr lang="de-DE" sz="88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</a:br>
            <a:r>
              <a:rPr lang="de-DE" sz="8800" b="1" dirty="0">
                <a:solidFill>
                  <a:schemeClr val="accent2">
                    <a:lumMod val="50000"/>
                  </a:schemeClr>
                </a:solidFill>
                <a:highlight>
                  <a:srgbClr val="FFFF00"/>
                </a:highlight>
              </a:rPr>
              <a:t>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3326768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12CFF-18F4-48A2-99B8-290D7D7A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Feedback-Runde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1E629-56B1-4C0B-8514-C4503BD5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1" dirty="0"/>
              <a:t>Anmerkungen 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663B9-4BEE-49E1-AF6B-FCB7F963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98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8C5294-059F-4E8D-A117-674BC3AB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772" y="898071"/>
            <a:ext cx="7518452" cy="41229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Sie können mir gerne Ihre Nachrichten und Fragen zukommen lassen</a:t>
            </a:r>
            <a:r>
              <a:rPr lang="de-DE" sz="3200" dirty="0"/>
              <a:t>!</a:t>
            </a:r>
          </a:p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Bachir Alali 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0176 41 95 87 49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Info@MO_brandenburg.de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9A035B6-EF20-49BA-9509-F1C7EC54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13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DC7D6-8997-4AD5-8A58-B6E14F6C0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79" y="4951890"/>
            <a:ext cx="2770414" cy="190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8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FFF5E-98DC-4659-A22B-CE5AB15C6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Übersicht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170B21-93FF-4D48-9008-9FD49B5B3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810" y="1905000"/>
            <a:ext cx="8984049" cy="4281205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Einleitung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Gründe für neue Mitglieder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Werbezeit planen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Schritte vor der Einladung  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Mitgliedergewinnung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Aktiv werden – aktiv bleiben</a:t>
            </a:r>
          </a:p>
          <a:p>
            <a:r>
              <a:rPr lang="de-DE" sz="3200" dirty="0">
                <a:solidFill>
                  <a:schemeClr val="accent6">
                    <a:lumMod val="50000"/>
                  </a:schemeClr>
                </a:solidFill>
              </a:rPr>
              <a:t>Checkliste für die Verteilung der Aufgaben</a:t>
            </a:r>
          </a:p>
          <a:p>
            <a:endParaRPr lang="de-DE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de-D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E4EE17-BA1C-4123-9A38-6495EAF30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52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75580-AD5D-4F2B-A4BF-4D20A8D9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6837322" cy="783271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chemeClr val="accent2"/>
                </a:solidFill>
                <a:latin typeface="+mn-lt"/>
              </a:rPr>
              <a:t>Begrüßung und Einleitung</a:t>
            </a:r>
            <a:br>
              <a:rPr lang="de-DE" b="1" dirty="0">
                <a:solidFill>
                  <a:schemeClr val="accent2"/>
                </a:solidFill>
                <a:latin typeface="+mn-lt"/>
              </a:rPr>
            </a:br>
            <a:endParaRPr lang="de-DE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3DD335-ACFB-42E8-BC5C-7F5E80021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Ziel der Präsentation ist es, Ideen für Mitgliederwerbung und -bindung vorzustellen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Definition und Bedeutung  von migrantischen Vereinen in Brandenburg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20AC5C-B7EA-4B0A-82D2-6601A4D2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274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87786-CAE0-4589-A690-66C3C508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2"/>
                </a:solidFill>
                <a:latin typeface="+mn-lt"/>
              </a:rPr>
              <a:t>Gründe für neue Mitglieder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74D7A0-200C-4643-99EA-215A609D0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Es ist wichtig für Geflüchtete und migrantische Menschen, die deutsche Kultur/Lebenswelt kennenzulernen.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Integrationsprozess beschleunigen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Vermittlung zwischen den Kulturen und ihren verschiedenen Festen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3E5CB8-04BE-424C-ADAA-F08320C7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847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905C1-ADD5-46BF-9AA2-3D8A0A1AE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7055" y="632061"/>
            <a:ext cx="5451613" cy="1280890"/>
          </a:xfrm>
        </p:spPr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Werbezeit planen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3DACB5-8F32-4874-9D21-10CE40307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055" y="1777917"/>
            <a:ext cx="7892332" cy="26112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Zwei Aufrufe pro Jahr über Sozial-Media-</a:t>
            </a:r>
            <a:r>
              <a:rPr lang="de-DE" sz="2400" dirty="0" err="1"/>
              <a:t>Kannäle</a:t>
            </a:r>
            <a:endParaRPr lang="de-DE" sz="2400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Während uns nach geeigneten Anlässen oder Projekten des Vereins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de-DE" sz="24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96E126-2A68-40B5-A087-A2BF915F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323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C7352-21A1-4F2D-8FA2-42A14FF82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29899"/>
            <a:ext cx="8911687" cy="1280890"/>
          </a:xfrm>
        </p:spPr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Schritte vor der Einladung von neuen Mitgliedern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041E21-AC28-4253-9861-2519A051C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2181"/>
            <a:ext cx="8915400" cy="434671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000" b="1" dirty="0"/>
              <a:t>Identifikation der Zielgruppe </a:t>
            </a:r>
            <a:br>
              <a:rPr lang="de-DE" sz="2000" dirty="0"/>
            </a:br>
            <a:r>
              <a:rPr lang="de-DE" sz="2000" dirty="0"/>
              <a:t>(Analyse der potenziellen Mitglieder und Bedürfnisse des Vereins  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000" b="1" dirty="0"/>
              <a:t>Kommunikationsstrategien</a:t>
            </a:r>
            <a:r>
              <a:rPr lang="de-DE" sz="2000" dirty="0"/>
              <a:t> </a:t>
            </a:r>
            <a:br>
              <a:rPr lang="de-DE" sz="2000" dirty="0"/>
            </a:br>
            <a:r>
              <a:rPr lang="de-DE" sz="2000" dirty="0"/>
              <a:t>(</a:t>
            </a:r>
            <a:r>
              <a:rPr lang="de-DE" sz="2000" dirty="0" err="1"/>
              <a:t>Social</a:t>
            </a:r>
            <a:r>
              <a:rPr lang="de-DE" sz="2000" dirty="0"/>
              <a:t>-Media-Nutzung,  Veranstaltungen und lokale Präsenz  sowie  Kooperationen mit anderen lokalen Organisationen)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de-DE" sz="2000" b="1" dirty="0"/>
              <a:t>Willkommenskultur  fördern </a:t>
            </a:r>
            <a:br>
              <a:rPr lang="de-DE" sz="2000" dirty="0"/>
            </a:br>
            <a:r>
              <a:rPr lang="de-DE" sz="2000" dirty="0"/>
              <a:t>(Integration von Neumitgliedern und Veranstaltung für Neueinsteiger)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E3795DC-0DA2-42BA-833F-270D7C07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702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54404-9BF0-475F-8AF7-5E944365A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791" y="460541"/>
            <a:ext cx="6286169" cy="875246"/>
          </a:xfrm>
        </p:spPr>
        <p:txBody>
          <a:bodyPr>
            <a:noAutofit/>
          </a:bodyPr>
          <a:lstStyle/>
          <a:p>
            <a:r>
              <a:rPr lang="de-DE" b="1" dirty="0">
                <a:solidFill>
                  <a:schemeClr val="accent2"/>
                </a:solidFill>
                <a:latin typeface="+mn-lt"/>
              </a:rPr>
              <a:t>Mitgliedergewinnung (1)</a:t>
            </a:r>
            <a:br>
              <a:rPr lang="de-DE" b="1" dirty="0">
                <a:solidFill>
                  <a:schemeClr val="accent2"/>
                </a:solidFill>
              </a:rPr>
            </a:br>
            <a:endParaRPr lang="de-DE" b="1" dirty="0">
              <a:solidFill>
                <a:schemeClr val="accent2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AF7159-EC1A-4E5F-AB3A-E44FC6EBC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791" y="1531903"/>
            <a:ext cx="10198209" cy="449979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Stellen Sie den Verein und seine Ziele/Aktivitäten kurz vor. So erfahren Interessenten, was der Verein macht. Die Vorstellung kann in verschiedenen Formen stattfinden.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Registrieren Sie den Verein auf einschlägigen Plattformen wie Migranten-Netzwerken, Flüchtlingsrat , Integrationsbeirat, und andere lokalen Vereinsportalen.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Verteilen Sie Flyer auf Veranstaltungen oder in Gemeindezentren.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Organisieren Sie einen Tag der offenen Tür, um Interessierten einen Einblick zu geben.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8A26EC-3A46-42E2-B4DD-E88A2B1B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87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0C3A8D-22CC-4500-8428-F7D5FEE39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6881"/>
          </a:xfrm>
        </p:spPr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Mitgliedergewinnung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013CC8-F31B-4B82-AE9F-54AD6B340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540189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 startAt="5"/>
            </a:pPr>
            <a:r>
              <a:rPr lang="de-DE" sz="2400" dirty="0"/>
              <a:t>Kooperation mit lokalen Initiativen und Projekten</a:t>
            </a:r>
          </a:p>
          <a:p>
            <a:pPr>
              <a:lnSpc>
                <a:spcPct val="150000"/>
              </a:lnSpc>
              <a:buFont typeface="+mj-lt"/>
              <a:buAutoNum type="arabicPeriod" startAt="5"/>
            </a:pPr>
            <a:r>
              <a:rPr lang="de-DE" sz="2400" dirty="0" err="1"/>
              <a:t>Social</a:t>
            </a:r>
            <a:r>
              <a:rPr lang="de-DE" sz="2400" dirty="0"/>
              <a:t>-Media-Auftritt und informative Webseite</a:t>
            </a:r>
          </a:p>
          <a:p>
            <a:pPr>
              <a:lnSpc>
                <a:spcPct val="150000"/>
              </a:lnSpc>
              <a:buFont typeface="+mj-lt"/>
              <a:buAutoNum type="arabicPeriod" startAt="5"/>
            </a:pPr>
            <a:r>
              <a:rPr lang="de-DE" sz="2400" dirty="0"/>
              <a:t>Beteiligung an lokalen Integrationsprojekten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61C3E9-613C-4A3F-8B58-7081C590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4804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F5842F-1576-416E-A0F4-87BF2F322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307" y="319724"/>
            <a:ext cx="6206657" cy="1183073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accent2"/>
                </a:solidFill>
              </a:rPr>
              <a:t>Ideen und Vorschläge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D6FED9-11FE-4374-9D16-CBBAC4285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6745" y="1251052"/>
            <a:ext cx="10515600" cy="538842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Willkommenspaket ( Kalender, Heft, USB, Stift)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Bieten Sie Weiterbildungen und Qualifizierungsangebote für Mitglieder an. Besonders Themen wie Anträge stellen, Projekte Durchführen.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Veranstalten Sie regelmäßige Aktivitäten wie z.B. einen jährlichen Vereinsausflug oder ein Sommerfest.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Fragen Sie Mitglieder nach Ideen und motivieren Sie sie für die Teilnahme an Projekten. / binden Sie die Mitglieder in alle Aktivitäten ein.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de-DE" sz="2400" dirty="0"/>
              <a:t>Arbeitsgruppe aufbauen ( Verwaltung, Vertretung, Vernetzung, Projekte und Social-Media !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4CEA98-1CB5-427E-8E6D-05307D1D3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CA060-3603-48A0-A99E-B0185A48C40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289364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443</Words>
  <Application>Microsoft Office PowerPoint</Application>
  <PresentationFormat>Breitbild</PresentationFormat>
  <Paragraphs>67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Fetzen</vt:lpstr>
      <vt:lpstr>Neue Mitglieder und Aktivisten_Innen zu einem Verein  gewinnen </vt:lpstr>
      <vt:lpstr>Übersicht </vt:lpstr>
      <vt:lpstr>Begrüßung und Einleitung </vt:lpstr>
      <vt:lpstr>Gründe für neue Mitglieder </vt:lpstr>
      <vt:lpstr>Werbezeit planen</vt:lpstr>
      <vt:lpstr>Schritte vor der Einladung von neuen Mitgliedern</vt:lpstr>
      <vt:lpstr>Mitgliedergewinnung (1) </vt:lpstr>
      <vt:lpstr>Mitgliedergewinnung (2)</vt:lpstr>
      <vt:lpstr>Ideen und Vorschläge</vt:lpstr>
      <vt:lpstr> Der Verein Aktiv werden – aktiv bleiben  </vt:lpstr>
      <vt:lpstr>.</vt:lpstr>
      <vt:lpstr>Feedback-Runde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</dc:creator>
  <cp:lastModifiedBy>Ali</cp:lastModifiedBy>
  <cp:revision>42</cp:revision>
  <dcterms:created xsi:type="dcterms:W3CDTF">2024-01-10T09:01:13Z</dcterms:created>
  <dcterms:modified xsi:type="dcterms:W3CDTF">2024-04-08T13:01:16Z</dcterms:modified>
</cp:coreProperties>
</file>