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1" r:id="rId23"/>
    <p:sldId id="285" r:id="rId24"/>
  </p:sldIdLst>
  <p:sldSz cx="12192000" cy="6858000"/>
  <p:notesSz cx="6858000" cy="9144000"/>
  <p:defaultTextStyle>
    <a:defPPr lvl="0">
      <a:defRPr lang="de-DE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BCE7D-0EDB-4409-83C7-93D223675F4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C9C4BD-F38E-49AF-B91B-05C3FE85FABE}">
      <dgm:prSet/>
      <dgm:spPr/>
      <dgm:t>
        <a:bodyPr/>
        <a:lstStyle/>
        <a:p>
          <a:r>
            <a:rPr lang="de-DE"/>
            <a:t>Vorstellung </a:t>
          </a:r>
          <a:endParaRPr lang="en-US"/>
        </a:p>
      </dgm:t>
    </dgm:pt>
    <dgm:pt modelId="{1522F195-DEC0-458A-B700-C7526915D6D0}" type="parTrans" cxnId="{EF62E62D-10EA-413C-A5A1-77B5846F4028}">
      <dgm:prSet/>
      <dgm:spPr/>
      <dgm:t>
        <a:bodyPr/>
        <a:lstStyle/>
        <a:p>
          <a:endParaRPr lang="en-US"/>
        </a:p>
      </dgm:t>
    </dgm:pt>
    <dgm:pt modelId="{A68BF9B0-E72E-4BFB-AD01-968DE15B09DE}" type="sibTrans" cxnId="{EF62E62D-10EA-413C-A5A1-77B5846F4028}">
      <dgm:prSet/>
      <dgm:spPr>
        <a:ln w="25400"/>
      </dgm:spPr>
      <dgm:t>
        <a:bodyPr/>
        <a:lstStyle/>
        <a:p>
          <a:endParaRPr lang="en-US"/>
        </a:p>
      </dgm:t>
    </dgm:pt>
    <dgm:pt modelId="{18D11E4A-1BA3-4BE7-9C3B-8840FB8526C5}">
      <dgm:prSet/>
      <dgm:spPr/>
      <dgm:t>
        <a:bodyPr/>
        <a:lstStyle/>
        <a:p>
          <a:r>
            <a:rPr lang="de-DE" dirty="0"/>
            <a:t>Schulsystem in Brandenburg </a:t>
          </a:r>
          <a:endParaRPr lang="en-US" dirty="0"/>
        </a:p>
      </dgm:t>
    </dgm:pt>
    <dgm:pt modelId="{BA4C09D2-8BCA-4A67-8BA9-D42A078D0095}" type="parTrans" cxnId="{D77FFA8A-40C4-4F43-A25E-DD3B0A94030F}">
      <dgm:prSet/>
      <dgm:spPr/>
      <dgm:t>
        <a:bodyPr/>
        <a:lstStyle/>
        <a:p>
          <a:endParaRPr lang="en-US"/>
        </a:p>
      </dgm:t>
    </dgm:pt>
    <dgm:pt modelId="{289D461C-24B5-4B15-B5EC-A6E09AD7578E}" type="sibTrans" cxnId="{D77FFA8A-40C4-4F43-A25E-DD3B0A94030F}">
      <dgm:prSet/>
      <dgm:spPr/>
      <dgm:t>
        <a:bodyPr/>
        <a:lstStyle/>
        <a:p>
          <a:endParaRPr lang="en-US"/>
        </a:p>
      </dgm:t>
    </dgm:pt>
    <dgm:pt modelId="{B436BCE2-ED89-4D3F-8EAC-5EC0C41F6571}">
      <dgm:prSet/>
      <dgm:spPr/>
      <dgm:t>
        <a:bodyPr/>
        <a:lstStyle/>
        <a:p>
          <a:r>
            <a:rPr lang="de-DE"/>
            <a:t>Blick in Zukunft </a:t>
          </a:r>
          <a:endParaRPr lang="en-US"/>
        </a:p>
      </dgm:t>
    </dgm:pt>
    <dgm:pt modelId="{19E845CE-28F3-4380-8C88-BFF79004FB46}" type="parTrans" cxnId="{D3EE335B-34C8-492C-88EC-8B014F3CD21A}">
      <dgm:prSet/>
      <dgm:spPr/>
      <dgm:t>
        <a:bodyPr/>
        <a:lstStyle/>
        <a:p>
          <a:endParaRPr lang="en-US"/>
        </a:p>
      </dgm:t>
    </dgm:pt>
    <dgm:pt modelId="{2CAC1BC7-9D10-44A3-ACD8-EF1316748745}" type="sibTrans" cxnId="{D3EE335B-34C8-492C-88EC-8B014F3CD21A}">
      <dgm:prSet/>
      <dgm:spPr/>
      <dgm:t>
        <a:bodyPr/>
        <a:lstStyle/>
        <a:p>
          <a:endParaRPr lang="en-US"/>
        </a:p>
      </dgm:t>
    </dgm:pt>
    <dgm:pt modelId="{C9986DAE-E28A-4FB8-86A2-BD550E05FF79}">
      <dgm:prSet/>
      <dgm:spPr/>
      <dgm:t>
        <a:bodyPr/>
        <a:lstStyle/>
        <a:p>
          <a:r>
            <a:rPr lang="de-DE"/>
            <a:t>Erfahrungen mitteilen </a:t>
          </a:r>
          <a:endParaRPr lang="en-US"/>
        </a:p>
      </dgm:t>
    </dgm:pt>
    <dgm:pt modelId="{61E045D2-BA07-47A0-B1A7-030A038DC2B9}" type="parTrans" cxnId="{6DA8E813-169A-451B-BA0E-D3AC2668D8F6}">
      <dgm:prSet/>
      <dgm:spPr/>
      <dgm:t>
        <a:bodyPr/>
        <a:lstStyle/>
        <a:p>
          <a:endParaRPr lang="en-US"/>
        </a:p>
      </dgm:t>
    </dgm:pt>
    <dgm:pt modelId="{E9B38223-D673-48E8-86E4-8FB7637ECD95}" type="sibTrans" cxnId="{6DA8E813-169A-451B-BA0E-D3AC2668D8F6}">
      <dgm:prSet/>
      <dgm:spPr/>
      <dgm:t>
        <a:bodyPr/>
        <a:lstStyle/>
        <a:p>
          <a:endParaRPr lang="en-US"/>
        </a:p>
      </dgm:t>
    </dgm:pt>
    <dgm:pt modelId="{F3CA32EE-3227-4765-87AA-CDDA9A524467}">
      <dgm:prSet/>
      <dgm:spPr/>
      <dgm:t>
        <a:bodyPr/>
        <a:lstStyle/>
        <a:p>
          <a:r>
            <a:rPr lang="de-DE" dirty="0"/>
            <a:t>Diskussion , Probleme , Vorschläge </a:t>
          </a:r>
          <a:endParaRPr lang="en-US" dirty="0"/>
        </a:p>
      </dgm:t>
    </dgm:pt>
    <dgm:pt modelId="{EB841203-8C5A-476D-9192-595A26A19954}" type="parTrans" cxnId="{72078BC0-BB4D-4A05-A27C-A62B7AD6F104}">
      <dgm:prSet/>
      <dgm:spPr/>
      <dgm:t>
        <a:bodyPr/>
        <a:lstStyle/>
        <a:p>
          <a:endParaRPr lang="en-US"/>
        </a:p>
      </dgm:t>
    </dgm:pt>
    <dgm:pt modelId="{4C038D8A-B393-49E1-B10B-7F1E51FB9B8F}" type="sibTrans" cxnId="{72078BC0-BB4D-4A05-A27C-A62B7AD6F104}">
      <dgm:prSet/>
      <dgm:spPr/>
      <dgm:t>
        <a:bodyPr/>
        <a:lstStyle/>
        <a:p>
          <a:endParaRPr lang="en-US"/>
        </a:p>
      </dgm:t>
    </dgm:pt>
    <dgm:pt modelId="{A3ABAEEF-A42F-4D09-AF9D-3CE08E626422}">
      <dgm:prSet/>
      <dgm:spPr/>
      <dgm:t>
        <a:bodyPr/>
        <a:lstStyle/>
        <a:p>
          <a:r>
            <a:rPr lang="de-DE" dirty="0"/>
            <a:t>Feedback , Rückfragen   </a:t>
          </a:r>
          <a:endParaRPr lang="en-US" dirty="0"/>
        </a:p>
      </dgm:t>
    </dgm:pt>
    <dgm:pt modelId="{8998D606-CEBA-40A5-8B29-3DDFDC758C45}" type="parTrans" cxnId="{34163F57-70D4-47C7-B656-7B5FA8416E86}">
      <dgm:prSet/>
      <dgm:spPr/>
      <dgm:t>
        <a:bodyPr/>
        <a:lstStyle/>
        <a:p>
          <a:endParaRPr lang="en-US"/>
        </a:p>
      </dgm:t>
    </dgm:pt>
    <dgm:pt modelId="{36DC5A8F-2D59-4182-9F38-683C01DEA2E8}" type="sibTrans" cxnId="{34163F57-70D4-47C7-B656-7B5FA8416E86}">
      <dgm:prSet/>
      <dgm:spPr/>
      <dgm:t>
        <a:bodyPr/>
        <a:lstStyle/>
        <a:p>
          <a:endParaRPr lang="en-US"/>
        </a:p>
      </dgm:t>
    </dgm:pt>
    <dgm:pt modelId="{32E1560B-9632-43DD-B9CE-CAC3D6B067AB}" type="pres">
      <dgm:prSet presAssocID="{215BCE7D-0EDB-4409-83C7-93D223675F40}" presName="Name0" presStyleCnt="0">
        <dgm:presLayoutVars>
          <dgm:dir/>
          <dgm:resizeHandles val="exact"/>
        </dgm:presLayoutVars>
      </dgm:prSet>
      <dgm:spPr/>
    </dgm:pt>
    <dgm:pt modelId="{D2C665FB-59A7-41F4-94FE-BB3D8C6D1239}" type="pres">
      <dgm:prSet presAssocID="{68C9C4BD-F38E-49AF-B91B-05C3FE85FABE}" presName="node" presStyleLbl="node1" presStyleIdx="0" presStyleCnt="6">
        <dgm:presLayoutVars>
          <dgm:bulletEnabled val="1"/>
        </dgm:presLayoutVars>
      </dgm:prSet>
      <dgm:spPr/>
    </dgm:pt>
    <dgm:pt modelId="{023B5E27-69AE-473C-B41C-5474B7BC9026}" type="pres">
      <dgm:prSet presAssocID="{A68BF9B0-E72E-4BFB-AD01-968DE15B09DE}" presName="sibTrans" presStyleLbl="sibTrans1D1" presStyleIdx="0" presStyleCnt="5"/>
      <dgm:spPr/>
    </dgm:pt>
    <dgm:pt modelId="{68BFD53F-7D39-40CA-A60E-4C4FEA7F6D1C}" type="pres">
      <dgm:prSet presAssocID="{A68BF9B0-E72E-4BFB-AD01-968DE15B09DE}" presName="connectorText" presStyleLbl="sibTrans1D1" presStyleIdx="0" presStyleCnt="5"/>
      <dgm:spPr/>
    </dgm:pt>
    <dgm:pt modelId="{729F2671-4FD9-4C6B-BE69-0DF41BE8FC34}" type="pres">
      <dgm:prSet presAssocID="{18D11E4A-1BA3-4BE7-9C3B-8840FB8526C5}" presName="node" presStyleLbl="node1" presStyleIdx="1" presStyleCnt="6">
        <dgm:presLayoutVars>
          <dgm:bulletEnabled val="1"/>
        </dgm:presLayoutVars>
      </dgm:prSet>
      <dgm:spPr/>
    </dgm:pt>
    <dgm:pt modelId="{A04796E0-6B0D-485D-8FA9-994D2778C0A3}" type="pres">
      <dgm:prSet presAssocID="{289D461C-24B5-4B15-B5EC-A6E09AD7578E}" presName="sibTrans" presStyleLbl="sibTrans1D1" presStyleIdx="1" presStyleCnt="5"/>
      <dgm:spPr/>
    </dgm:pt>
    <dgm:pt modelId="{8882FC59-6540-4C77-8692-43B312D5196A}" type="pres">
      <dgm:prSet presAssocID="{289D461C-24B5-4B15-B5EC-A6E09AD7578E}" presName="connectorText" presStyleLbl="sibTrans1D1" presStyleIdx="1" presStyleCnt="5"/>
      <dgm:spPr/>
    </dgm:pt>
    <dgm:pt modelId="{DC08FB53-4B4C-4D88-A387-76D35ED62BE2}" type="pres">
      <dgm:prSet presAssocID="{B436BCE2-ED89-4D3F-8EAC-5EC0C41F6571}" presName="node" presStyleLbl="node1" presStyleIdx="2" presStyleCnt="6">
        <dgm:presLayoutVars>
          <dgm:bulletEnabled val="1"/>
        </dgm:presLayoutVars>
      </dgm:prSet>
      <dgm:spPr/>
    </dgm:pt>
    <dgm:pt modelId="{B42DDBF6-A8D6-4331-BB33-C9F21E10AE1D}" type="pres">
      <dgm:prSet presAssocID="{2CAC1BC7-9D10-44A3-ACD8-EF1316748745}" presName="sibTrans" presStyleLbl="sibTrans1D1" presStyleIdx="2" presStyleCnt="5"/>
      <dgm:spPr/>
    </dgm:pt>
    <dgm:pt modelId="{A2EEE26E-F09F-4663-B38D-532DC02FE5C5}" type="pres">
      <dgm:prSet presAssocID="{2CAC1BC7-9D10-44A3-ACD8-EF1316748745}" presName="connectorText" presStyleLbl="sibTrans1D1" presStyleIdx="2" presStyleCnt="5"/>
      <dgm:spPr/>
    </dgm:pt>
    <dgm:pt modelId="{4FD4C8E9-FB0F-40CD-8746-1922C451161A}" type="pres">
      <dgm:prSet presAssocID="{C9986DAE-E28A-4FB8-86A2-BD550E05FF79}" presName="node" presStyleLbl="node1" presStyleIdx="3" presStyleCnt="6">
        <dgm:presLayoutVars>
          <dgm:bulletEnabled val="1"/>
        </dgm:presLayoutVars>
      </dgm:prSet>
      <dgm:spPr/>
    </dgm:pt>
    <dgm:pt modelId="{BF69084D-CA6E-47C6-B576-B04310E668C6}" type="pres">
      <dgm:prSet presAssocID="{E9B38223-D673-48E8-86E4-8FB7637ECD95}" presName="sibTrans" presStyleLbl="sibTrans1D1" presStyleIdx="3" presStyleCnt="5"/>
      <dgm:spPr/>
    </dgm:pt>
    <dgm:pt modelId="{FFC610F7-2BCE-480F-BDD7-37493A89A198}" type="pres">
      <dgm:prSet presAssocID="{E9B38223-D673-48E8-86E4-8FB7637ECD95}" presName="connectorText" presStyleLbl="sibTrans1D1" presStyleIdx="3" presStyleCnt="5"/>
      <dgm:spPr/>
    </dgm:pt>
    <dgm:pt modelId="{0F16861C-1894-4535-BD42-4E9C2B0AA93B}" type="pres">
      <dgm:prSet presAssocID="{F3CA32EE-3227-4765-87AA-CDDA9A524467}" presName="node" presStyleLbl="node1" presStyleIdx="4" presStyleCnt="6" custLinFactNeighborX="-4287" custLinFactNeighborY="-14736">
        <dgm:presLayoutVars>
          <dgm:bulletEnabled val="1"/>
        </dgm:presLayoutVars>
      </dgm:prSet>
      <dgm:spPr/>
    </dgm:pt>
    <dgm:pt modelId="{C7403DCD-6B84-4A22-B544-A045B55AF2B3}" type="pres">
      <dgm:prSet presAssocID="{4C038D8A-B393-49E1-B10B-7F1E51FB9B8F}" presName="sibTrans" presStyleLbl="sibTrans1D1" presStyleIdx="4" presStyleCnt="5"/>
      <dgm:spPr/>
    </dgm:pt>
    <dgm:pt modelId="{F7C1985D-E039-4359-8635-10FE43EECDCA}" type="pres">
      <dgm:prSet presAssocID="{4C038D8A-B393-49E1-B10B-7F1E51FB9B8F}" presName="connectorText" presStyleLbl="sibTrans1D1" presStyleIdx="4" presStyleCnt="5"/>
      <dgm:spPr/>
    </dgm:pt>
    <dgm:pt modelId="{6EA00A16-5EE9-4407-B284-D26CE60BBB98}" type="pres">
      <dgm:prSet presAssocID="{A3ABAEEF-A42F-4D09-AF9D-3CE08E626422}" presName="node" presStyleLbl="node1" presStyleIdx="5" presStyleCnt="6">
        <dgm:presLayoutVars>
          <dgm:bulletEnabled val="1"/>
        </dgm:presLayoutVars>
      </dgm:prSet>
      <dgm:spPr/>
    </dgm:pt>
  </dgm:ptLst>
  <dgm:cxnLst>
    <dgm:cxn modelId="{B9BFC504-978F-4CC9-9E8B-5F81788B6BFE}" type="presOf" srcId="{C9986DAE-E28A-4FB8-86A2-BD550E05FF79}" destId="{4FD4C8E9-FB0F-40CD-8746-1922C451161A}" srcOrd="0" destOrd="0" presId="urn:microsoft.com/office/officeart/2016/7/layout/RepeatingBendingProcessNew"/>
    <dgm:cxn modelId="{048D9309-D922-4B7F-B1AF-3309CB8D871D}" type="presOf" srcId="{4C038D8A-B393-49E1-B10B-7F1E51FB9B8F}" destId="{C7403DCD-6B84-4A22-B544-A045B55AF2B3}" srcOrd="0" destOrd="0" presId="urn:microsoft.com/office/officeart/2016/7/layout/RepeatingBendingProcessNew"/>
    <dgm:cxn modelId="{6DA8E813-169A-451B-BA0E-D3AC2668D8F6}" srcId="{215BCE7D-0EDB-4409-83C7-93D223675F40}" destId="{C9986DAE-E28A-4FB8-86A2-BD550E05FF79}" srcOrd="3" destOrd="0" parTransId="{61E045D2-BA07-47A0-B1A7-030A038DC2B9}" sibTransId="{E9B38223-D673-48E8-86E4-8FB7637ECD95}"/>
    <dgm:cxn modelId="{2F56FA18-FA4B-4B16-AF7C-08187464635F}" type="presOf" srcId="{A3ABAEEF-A42F-4D09-AF9D-3CE08E626422}" destId="{6EA00A16-5EE9-4407-B284-D26CE60BBB98}" srcOrd="0" destOrd="0" presId="urn:microsoft.com/office/officeart/2016/7/layout/RepeatingBendingProcessNew"/>
    <dgm:cxn modelId="{E244B919-6D6D-4835-9F7B-EF1FB97E8BA0}" type="presOf" srcId="{18D11E4A-1BA3-4BE7-9C3B-8840FB8526C5}" destId="{729F2671-4FD9-4C6B-BE69-0DF41BE8FC34}" srcOrd="0" destOrd="0" presId="urn:microsoft.com/office/officeart/2016/7/layout/RepeatingBendingProcessNew"/>
    <dgm:cxn modelId="{0B2A3F2C-4D47-4893-BC61-DC9F8B8FE11A}" type="presOf" srcId="{289D461C-24B5-4B15-B5EC-A6E09AD7578E}" destId="{8882FC59-6540-4C77-8692-43B312D5196A}" srcOrd="1" destOrd="0" presId="urn:microsoft.com/office/officeart/2016/7/layout/RepeatingBendingProcessNew"/>
    <dgm:cxn modelId="{EF62E62D-10EA-413C-A5A1-77B5846F4028}" srcId="{215BCE7D-0EDB-4409-83C7-93D223675F40}" destId="{68C9C4BD-F38E-49AF-B91B-05C3FE85FABE}" srcOrd="0" destOrd="0" parTransId="{1522F195-DEC0-458A-B700-C7526915D6D0}" sibTransId="{A68BF9B0-E72E-4BFB-AD01-968DE15B09DE}"/>
    <dgm:cxn modelId="{D3EE335B-34C8-492C-88EC-8B014F3CD21A}" srcId="{215BCE7D-0EDB-4409-83C7-93D223675F40}" destId="{B436BCE2-ED89-4D3F-8EAC-5EC0C41F6571}" srcOrd="2" destOrd="0" parTransId="{19E845CE-28F3-4380-8C88-BFF79004FB46}" sibTransId="{2CAC1BC7-9D10-44A3-ACD8-EF1316748745}"/>
    <dgm:cxn modelId="{BD1C5F64-CD5E-4276-A7E2-9296EF895506}" type="presOf" srcId="{F3CA32EE-3227-4765-87AA-CDDA9A524467}" destId="{0F16861C-1894-4535-BD42-4E9C2B0AA93B}" srcOrd="0" destOrd="0" presId="urn:microsoft.com/office/officeart/2016/7/layout/RepeatingBendingProcessNew"/>
    <dgm:cxn modelId="{724B5B45-ABB1-48E5-8B95-D9E9D90EA586}" type="presOf" srcId="{215BCE7D-0EDB-4409-83C7-93D223675F40}" destId="{32E1560B-9632-43DD-B9CE-CAC3D6B067AB}" srcOrd="0" destOrd="0" presId="urn:microsoft.com/office/officeart/2016/7/layout/RepeatingBendingProcessNew"/>
    <dgm:cxn modelId="{799ABF69-D8A7-4D01-B5E5-F8B3C0A08015}" type="presOf" srcId="{E9B38223-D673-48E8-86E4-8FB7637ECD95}" destId="{BF69084D-CA6E-47C6-B576-B04310E668C6}" srcOrd="0" destOrd="0" presId="urn:microsoft.com/office/officeart/2016/7/layout/RepeatingBendingProcessNew"/>
    <dgm:cxn modelId="{930CA14E-A50E-4AF9-A4B3-AADB6C5EAE9F}" type="presOf" srcId="{2CAC1BC7-9D10-44A3-ACD8-EF1316748745}" destId="{A2EEE26E-F09F-4663-B38D-532DC02FE5C5}" srcOrd="1" destOrd="0" presId="urn:microsoft.com/office/officeart/2016/7/layout/RepeatingBendingProcessNew"/>
    <dgm:cxn modelId="{D7A18154-F1D4-4AA6-8045-3917AC462DB8}" type="presOf" srcId="{289D461C-24B5-4B15-B5EC-A6E09AD7578E}" destId="{A04796E0-6B0D-485D-8FA9-994D2778C0A3}" srcOrd="0" destOrd="0" presId="urn:microsoft.com/office/officeart/2016/7/layout/RepeatingBendingProcessNew"/>
    <dgm:cxn modelId="{34163F57-70D4-47C7-B656-7B5FA8416E86}" srcId="{215BCE7D-0EDB-4409-83C7-93D223675F40}" destId="{A3ABAEEF-A42F-4D09-AF9D-3CE08E626422}" srcOrd="5" destOrd="0" parTransId="{8998D606-CEBA-40A5-8B29-3DDFDC758C45}" sibTransId="{36DC5A8F-2D59-4182-9F38-683C01DEA2E8}"/>
    <dgm:cxn modelId="{B41ECF88-DABC-4C4C-93AD-EC3AC16413AC}" type="presOf" srcId="{4C038D8A-B393-49E1-B10B-7F1E51FB9B8F}" destId="{F7C1985D-E039-4359-8635-10FE43EECDCA}" srcOrd="1" destOrd="0" presId="urn:microsoft.com/office/officeart/2016/7/layout/RepeatingBendingProcessNew"/>
    <dgm:cxn modelId="{D77FFA8A-40C4-4F43-A25E-DD3B0A94030F}" srcId="{215BCE7D-0EDB-4409-83C7-93D223675F40}" destId="{18D11E4A-1BA3-4BE7-9C3B-8840FB8526C5}" srcOrd="1" destOrd="0" parTransId="{BA4C09D2-8BCA-4A67-8BA9-D42A078D0095}" sibTransId="{289D461C-24B5-4B15-B5EC-A6E09AD7578E}"/>
    <dgm:cxn modelId="{7FA3C98B-9835-42B9-814C-C0A733253CC5}" type="presOf" srcId="{A68BF9B0-E72E-4BFB-AD01-968DE15B09DE}" destId="{68BFD53F-7D39-40CA-A60E-4C4FEA7F6D1C}" srcOrd="1" destOrd="0" presId="urn:microsoft.com/office/officeart/2016/7/layout/RepeatingBendingProcessNew"/>
    <dgm:cxn modelId="{72078BC0-BB4D-4A05-A27C-A62B7AD6F104}" srcId="{215BCE7D-0EDB-4409-83C7-93D223675F40}" destId="{F3CA32EE-3227-4765-87AA-CDDA9A524467}" srcOrd="4" destOrd="0" parTransId="{EB841203-8C5A-476D-9192-595A26A19954}" sibTransId="{4C038D8A-B393-49E1-B10B-7F1E51FB9B8F}"/>
    <dgm:cxn modelId="{1072AAC2-988E-4D95-9AE6-8A7CA056F878}" type="presOf" srcId="{B436BCE2-ED89-4D3F-8EAC-5EC0C41F6571}" destId="{DC08FB53-4B4C-4D88-A387-76D35ED62BE2}" srcOrd="0" destOrd="0" presId="urn:microsoft.com/office/officeart/2016/7/layout/RepeatingBendingProcessNew"/>
    <dgm:cxn modelId="{B4E199CB-81CC-44CA-9F39-733E8C88AE77}" type="presOf" srcId="{A68BF9B0-E72E-4BFB-AD01-968DE15B09DE}" destId="{023B5E27-69AE-473C-B41C-5474B7BC9026}" srcOrd="0" destOrd="0" presId="urn:microsoft.com/office/officeart/2016/7/layout/RepeatingBendingProcessNew"/>
    <dgm:cxn modelId="{1ED871CD-732F-44D9-95A8-919F069FBDC5}" type="presOf" srcId="{2CAC1BC7-9D10-44A3-ACD8-EF1316748745}" destId="{B42DDBF6-A8D6-4331-BB33-C9F21E10AE1D}" srcOrd="0" destOrd="0" presId="urn:microsoft.com/office/officeart/2016/7/layout/RepeatingBendingProcessNew"/>
    <dgm:cxn modelId="{EA2DD2E2-B7C8-47EE-8CBF-C6C880000321}" type="presOf" srcId="{68C9C4BD-F38E-49AF-B91B-05C3FE85FABE}" destId="{D2C665FB-59A7-41F4-94FE-BB3D8C6D1239}" srcOrd="0" destOrd="0" presId="urn:microsoft.com/office/officeart/2016/7/layout/RepeatingBendingProcessNew"/>
    <dgm:cxn modelId="{9CEED3FD-71E4-4757-8AC8-783076B46A32}" type="presOf" srcId="{E9B38223-D673-48E8-86E4-8FB7637ECD95}" destId="{FFC610F7-2BCE-480F-BDD7-37493A89A198}" srcOrd="1" destOrd="0" presId="urn:microsoft.com/office/officeart/2016/7/layout/RepeatingBendingProcessNew"/>
    <dgm:cxn modelId="{AB69345B-4C49-4F8C-B729-E13F47A9FC3E}" type="presParOf" srcId="{32E1560B-9632-43DD-B9CE-CAC3D6B067AB}" destId="{D2C665FB-59A7-41F4-94FE-BB3D8C6D1239}" srcOrd="0" destOrd="0" presId="urn:microsoft.com/office/officeart/2016/7/layout/RepeatingBendingProcessNew"/>
    <dgm:cxn modelId="{CA40DD69-DA99-4BAB-9C81-EC019124853C}" type="presParOf" srcId="{32E1560B-9632-43DD-B9CE-CAC3D6B067AB}" destId="{023B5E27-69AE-473C-B41C-5474B7BC9026}" srcOrd="1" destOrd="0" presId="urn:microsoft.com/office/officeart/2016/7/layout/RepeatingBendingProcessNew"/>
    <dgm:cxn modelId="{EF154257-9FB3-40E6-9EF2-A8D94F301109}" type="presParOf" srcId="{023B5E27-69AE-473C-B41C-5474B7BC9026}" destId="{68BFD53F-7D39-40CA-A60E-4C4FEA7F6D1C}" srcOrd="0" destOrd="0" presId="urn:microsoft.com/office/officeart/2016/7/layout/RepeatingBendingProcessNew"/>
    <dgm:cxn modelId="{1C521103-28D8-4FEB-B57F-6DEA3A6273E0}" type="presParOf" srcId="{32E1560B-9632-43DD-B9CE-CAC3D6B067AB}" destId="{729F2671-4FD9-4C6B-BE69-0DF41BE8FC34}" srcOrd="2" destOrd="0" presId="urn:microsoft.com/office/officeart/2016/7/layout/RepeatingBendingProcessNew"/>
    <dgm:cxn modelId="{D2033C06-92BD-46E4-A059-E5AE4744786A}" type="presParOf" srcId="{32E1560B-9632-43DD-B9CE-CAC3D6B067AB}" destId="{A04796E0-6B0D-485D-8FA9-994D2778C0A3}" srcOrd="3" destOrd="0" presId="urn:microsoft.com/office/officeart/2016/7/layout/RepeatingBendingProcessNew"/>
    <dgm:cxn modelId="{6D4233C8-12A7-4161-A9E4-5CF6405D54AD}" type="presParOf" srcId="{A04796E0-6B0D-485D-8FA9-994D2778C0A3}" destId="{8882FC59-6540-4C77-8692-43B312D5196A}" srcOrd="0" destOrd="0" presId="urn:microsoft.com/office/officeart/2016/7/layout/RepeatingBendingProcessNew"/>
    <dgm:cxn modelId="{A760E709-86B9-4A30-8A0C-54F4D186F303}" type="presParOf" srcId="{32E1560B-9632-43DD-B9CE-CAC3D6B067AB}" destId="{DC08FB53-4B4C-4D88-A387-76D35ED62BE2}" srcOrd="4" destOrd="0" presId="urn:microsoft.com/office/officeart/2016/7/layout/RepeatingBendingProcessNew"/>
    <dgm:cxn modelId="{0F1D2EDC-992F-49D1-BCD3-98C1BB7F9623}" type="presParOf" srcId="{32E1560B-9632-43DD-B9CE-CAC3D6B067AB}" destId="{B42DDBF6-A8D6-4331-BB33-C9F21E10AE1D}" srcOrd="5" destOrd="0" presId="urn:microsoft.com/office/officeart/2016/7/layout/RepeatingBendingProcessNew"/>
    <dgm:cxn modelId="{699FF8F7-57D4-4301-8328-0A802E40E5EF}" type="presParOf" srcId="{B42DDBF6-A8D6-4331-BB33-C9F21E10AE1D}" destId="{A2EEE26E-F09F-4663-B38D-532DC02FE5C5}" srcOrd="0" destOrd="0" presId="urn:microsoft.com/office/officeart/2016/7/layout/RepeatingBendingProcessNew"/>
    <dgm:cxn modelId="{F3CDCE63-B2B4-483C-AEC5-42870CA36698}" type="presParOf" srcId="{32E1560B-9632-43DD-B9CE-CAC3D6B067AB}" destId="{4FD4C8E9-FB0F-40CD-8746-1922C451161A}" srcOrd="6" destOrd="0" presId="urn:microsoft.com/office/officeart/2016/7/layout/RepeatingBendingProcessNew"/>
    <dgm:cxn modelId="{2475056B-A96C-4842-9617-4E6114DC0B1C}" type="presParOf" srcId="{32E1560B-9632-43DD-B9CE-CAC3D6B067AB}" destId="{BF69084D-CA6E-47C6-B576-B04310E668C6}" srcOrd="7" destOrd="0" presId="urn:microsoft.com/office/officeart/2016/7/layout/RepeatingBendingProcessNew"/>
    <dgm:cxn modelId="{3C8C9772-2C4D-402F-A409-2BF0AA6E48AD}" type="presParOf" srcId="{BF69084D-CA6E-47C6-B576-B04310E668C6}" destId="{FFC610F7-2BCE-480F-BDD7-37493A89A198}" srcOrd="0" destOrd="0" presId="urn:microsoft.com/office/officeart/2016/7/layout/RepeatingBendingProcessNew"/>
    <dgm:cxn modelId="{7A99BAB0-310B-4368-9416-BB300B4EE79B}" type="presParOf" srcId="{32E1560B-9632-43DD-B9CE-CAC3D6B067AB}" destId="{0F16861C-1894-4535-BD42-4E9C2B0AA93B}" srcOrd="8" destOrd="0" presId="urn:microsoft.com/office/officeart/2016/7/layout/RepeatingBendingProcessNew"/>
    <dgm:cxn modelId="{6DB7E0E4-BE84-4F70-9E35-687C4443CA05}" type="presParOf" srcId="{32E1560B-9632-43DD-B9CE-CAC3D6B067AB}" destId="{C7403DCD-6B84-4A22-B544-A045B55AF2B3}" srcOrd="9" destOrd="0" presId="urn:microsoft.com/office/officeart/2016/7/layout/RepeatingBendingProcessNew"/>
    <dgm:cxn modelId="{F8569066-7424-4C77-9C5F-25344C673DBE}" type="presParOf" srcId="{C7403DCD-6B84-4A22-B544-A045B55AF2B3}" destId="{F7C1985D-E039-4359-8635-10FE43EECDCA}" srcOrd="0" destOrd="0" presId="urn:microsoft.com/office/officeart/2016/7/layout/RepeatingBendingProcessNew"/>
    <dgm:cxn modelId="{A959592F-1F28-4B8B-ADB2-B38ADE261486}" type="presParOf" srcId="{32E1560B-9632-43DD-B9CE-CAC3D6B067AB}" destId="{6EA00A16-5EE9-4407-B284-D26CE60BBB9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ED69DA-C7F2-4CF4-AF10-954338E9B21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CD3FF6-B09D-401A-B9D1-0BEB97825346}">
      <dgm:prSet/>
      <dgm:spPr/>
      <dgm:t>
        <a:bodyPr/>
        <a:lstStyle/>
        <a:p>
          <a:r>
            <a:rPr lang="de-DE" dirty="0"/>
            <a:t>Zulassung: Zeugnis, Sprachkenntnisse</a:t>
          </a:r>
          <a:endParaRPr lang="en-US" dirty="0"/>
        </a:p>
      </dgm:t>
    </dgm:pt>
    <dgm:pt modelId="{AC136567-D1AA-48AE-BABB-94F178E1F9E1}" type="parTrans" cxnId="{AA227FD3-417F-4C51-9C0D-FEC696691177}">
      <dgm:prSet/>
      <dgm:spPr/>
      <dgm:t>
        <a:bodyPr/>
        <a:lstStyle/>
        <a:p>
          <a:endParaRPr lang="en-US"/>
        </a:p>
      </dgm:t>
    </dgm:pt>
    <dgm:pt modelId="{628F3163-6349-47CD-9FD9-40953EE1027C}" type="sibTrans" cxnId="{AA227FD3-417F-4C51-9C0D-FEC696691177}">
      <dgm:prSet/>
      <dgm:spPr/>
      <dgm:t>
        <a:bodyPr/>
        <a:lstStyle/>
        <a:p>
          <a:endParaRPr lang="en-US"/>
        </a:p>
      </dgm:t>
    </dgm:pt>
    <dgm:pt modelId="{FA7A1FB7-69E6-42AA-8A76-57EA94C40873}">
      <dgm:prSet/>
      <dgm:spPr/>
      <dgm:t>
        <a:bodyPr/>
        <a:lstStyle/>
        <a:p>
          <a:r>
            <a:rPr lang="de-DE" dirty="0"/>
            <a:t>Dauer: 6 Semester, 1 Semester Praktikum </a:t>
          </a:r>
          <a:endParaRPr lang="en-US" dirty="0"/>
        </a:p>
      </dgm:t>
    </dgm:pt>
    <dgm:pt modelId="{AF9527F5-9B60-490C-BB84-B8E6F3DE6F74}" type="parTrans" cxnId="{3CA9048B-878B-4E85-860D-2401D49AD25E}">
      <dgm:prSet/>
      <dgm:spPr/>
      <dgm:t>
        <a:bodyPr/>
        <a:lstStyle/>
        <a:p>
          <a:endParaRPr lang="en-US"/>
        </a:p>
      </dgm:t>
    </dgm:pt>
    <dgm:pt modelId="{F0CBB93B-5A4D-4613-80CE-B368F7C6637E}" type="sibTrans" cxnId="{3CA9048B-878B-4E85-860D-2401D49AD25E}">
      <dgm:prSet/>
      <dgm:spPr/>
      <dgm:t>
        <a:bodyPr/>
        <a:lstStyle/>
        <a:p>
          <a:endParaRPr lang="en-US"/>
        </a:p>
      </dgm:t>
    </dgm:pt>
    <dgm:pt modelId="{88A92CDA-F963-46A2-AB7A-B5CBCBEA2737}">
      <dgm:prSet/>
      <dgm:spPr/>
      <dgm:t>
        <a:bodyPr/>
        <a:lstStyle/>
        <a:p>
          <a:r>
            <a:rPr lang="de-DE" dirty="0"/>
            <a:t>System: Inhalt, Klausuren  </a:t>
          </a:r>
          <a:endParaRPr lang="en-US" dirty="0"/>
        </a:p>
      </dgm:t>
    </dgm:pt>
    <dgm:pt modelId="{E4FB79B9-CAE8-4FFB-803D-38ACFAC20188}" type="parTrans" cxnId="{599125B1-97F5-4C43-B26A-9B34F5A3763B}">
      <dgm:prSet/>
      <dgm:spPr/>
      <dgm:t>
        <a:bodyPr/>
        <a:lstStyle/>
        <a:p>
          <a:endParaRPr lang="en-US"/>
        </a:p>
      </dgm:t>
    </dgm:pt>
    <dgm:pt modelId="{EC5B0F53-611F-4E75-A085-74BD5D6299D0}" type="sibTrans" cxnId="{599125B1-97F5-4C43-B26A-9B34F5A3763B}">
      <dgm:prSet/>
      <dgm:spPr/>
      <dgm:t>
        <a:bodyPr/>
        <a:lstStyle/>
        <a:p>
          <a:endParaRPr lang="en-US"/>
        </a:p>
      </dgm:t>
    </dgm:pt>
    <dgm:pt modelId="{C5D6D3F5-0379-4A01-95EE-C5D53E5B8953}">
      <dgm:prSet/>
      <dgm:spPr/>
      <dgm:t>
        <a:bodyPr/>
        <a:lstStyle/>
        <a:p>
          <a:r>
            <a:rPr lang="de-DE" dirty="0"/>
            <a:t>Abschluss  und danach …</a:t>
          </a:r>
          <a:endParaRPr lang="en-US" dirty="0"/>
        </a:p>
      </dgm:t>
    </dgm:pt>
    <dgm:pt modelId="{A6347FE5-2140-4366-98C5-EBDF71685271}" type="parTrans" cxnId="{D4E9823B-A750-4D85-9AD1-379E4890F6C6}">
      <dgm:prSet/>
      <dgm:spPr/>
      <dgm:t>
        <a:bodyPr/>
        <a:lstStyle/>
        <a:p>
          <a:endParaRPr lang="en-US"/>
        </a:p>
      </dgm:t>
    </dgm:pt>
    <dgm:pt modelId="{7F3AF655-7B60-46FF-BE3F-53D759EA50F7}" type="sibTrans" cxnId="{D4E9823B-A750-4D85-9AD1-379E4890F6C6}">
      <dgm:prSet/>
      <dgm:spPr/>
      <dgm:t>
        <a:bodyPr/>
        <a:lstStyle/>
        <a:p>
          <a:endParaRPr lang="en-US"/>
        </a:p>
      </dgm:t>
    </dgm:pt>
    <dgm:pt modelId="{D9BCCFAA-72F1-4803-AF92-DF37FA2F9234}" type="pres">
      <dgm:prSet presAssocID="{EFED69DA-C7F2-4CF4-AF10-954338E9B215}" presName="outerComposite" presStyleCnt="0">
        <dgm:presLayoutVars>
          <dgm:chMax val="5"/>
          <dgm:dir/>
          <dgm:resizeHandles val="exact"/>
        </dgm:presLayoutVars>
      </dgm:prSet>
      <dgm:spPr/>
    </dgm:pt>
    <dgm:pt modelId="{2B8AEEF7-334E-4281-B226-A9B9460A7939}" type="pres">
      <dgm:prSet presAssocID="{EFED69DA-C7F2-4CF4-AF10-954338E9B215}" presName="dummyMaxCanvas" presStyleCnt="0">
        <dgm:presLayoutVars/>
      </dgm:prSet>
      <dgm:spPr/>
    </dgm:pt>
    <dgm:pt modelId="{DEEFEA34-D9F1-4A3F-B3C1-BB4483651688}" type="pres">
      <dgm:prSet presAssocID="{EFED69DA-C7F2-4CF4-AF10-954338E9B215}" presName="FourNodes_1" presStyleLbl="node1" presStyleIdx="0" presStyleCnt="4" custScaleX="116791">
        <dgm:presLayoutVars>
          <dgm:bulletEnabled val="1"/>
        </dgm:presLayoutVars>
      </dgm:prSet>
      <dgm:spPr/>
    </dgm:pt>
    <dgm:pt modelId="{11F97E39-EF4B-4206-B5C5-5AE7BEAB2154}" type="pres">
      <dgm:prSet presAssocID="{EFED69DA-C7F2-4CF4-AF10-954338E9B215}" presName="FourNodes_2" presStyleLbl="node1" presStyleIdx="1" presStyleCnt="4">
        <dgm:presLayoutVars>
          <dgm:bulletEnabled val="1"/>
        </dgm:presLayoutVars>
      </dgm:prSet>
      <dgm:spPr/>
    </dgm:pt>
    <dgm:pt modelId="{2D96A3FA-BEA2-4E1C-8AB3-46D88EDCBC59}" type="pres">
      <dgm:prSet presAssocID="{EFED69DA-C7F2-4CF4-AF10-954338E9B215}" presName="FourNodes_3" presStyleLbl="node1" presStyleIdx="2" presStyleCnt="4">
        <dgm:presLayoutVars>
          <dgm:bulletEnabled val="1"/>
        </dgm:presLayoutVars>
      </dgm:prSet>
      <dgm:spPr/>
    </dgm:pt>
    <dgm:pt modelId="{CECFA0D8-E181-4327-9E0A-47D95FD59217}" type="pres">
      <dgm:prSet presAssocID="{EFED69DA-C7F2-4CF4-AF10-954338E9B215}" presName="FourNodes_4" presStyleLbl="node1" presStyleIdx="3" presStyleCnt="4">
        <dgm:presLayoutVars>
          <dgm:bulletEnabled val="1"/>
        </dgm:presLayoutVars>
      </dgm:prSet>
      <dgm:spPr/>
    </dgm:pt>
    <dgm:pt modelId="{79C5615C-5C59-412A-8A36-29F5232A33CB}" type="pres">
      <dgm:prSet presAssocID="{EFED69DA-C7F2-4CF4-AF10-954338E9B215}" presName="FourConn_1-2" presStyleLbl="fgAccFollowNode1" presStyleIdx="0" presStyleCnt="3">
        <dgm:presLayoutVars>
          <dgm:bulletEnabled val="1"/>
        </dgm:presLayoutVars>
      </dgm:prSet>
      <dgm:spPr/>
    </dgm:pt>
    <dgm:pt modelId="{BEA9B63B-56D7-4DB9-A581-08269D6D15A9}" type="pres">
      <dgm:prSet presAssocID="{EFED69DA-C7F2-4CF4-AF10-954338E9B215}" presName="FourConn_2-3" presStyleLbl="fgAccFollowNode1" presStyleIdx="1" presStyleCnt="3">
        <dgm:presLayoutVars>
          <dgm:bulletEnabled val="1"/>
        </dgm:presLayoutVars>
      </dgm:prSet>
      <dgm:spPr/>
    </dgm:pt>
    <dgm:pt modelId="{BBE132BA-1436-46EE-8831-504782338134}" type="pres">
      <dgm:prSet presAssocID="{EFED69DA-C7F2-4CF4-AF10-954338E9B215}" presName="FourConn_3-4" presStyleLbl="fgAccFollowNode1" presStyleIdx="2" presStyleCnt="3">
        <dgm:presLayoutVars>
          <dgm:bulletEnabled val="1"/>
        </dgm:presLayoutVars>
      </dgm:prSet>
      <dgm:spPr/>
    </dgm:pt>
    <dgm:pt modelId="{C4985104-AFBC-401A-960E-78FFDCFF8C56}" type="pres">
      <dgm:prSet presAssocID="{EFED69DA-C7F2-4CF4-AF10-954338E9B215}" presName="FourNodes_1_text" presStyleLbl="node1" presStyleIdx="3" presStyleCnt="4">
        <dgm:presLayoutVars>
          <dgm:bulletEnabled val="1"/>
        </dgm:presLayoutVars>
      </dgm:prSet>
      <dgm:spPr/>
    </dgm:pt>
    <dgm:pt modelId="{98934F73-FBFD-4DF9-8592-E5ED56ED9FB9}" type="pres">
      <dgm:prSet presAssocID="{EFED69DA-C7F2-4CF4-AF10-954338E9B215}" presName="FourNodes_2_text" presStyleLbl="node1" presStyleIdx="3" presStyleCnt="4">
        <dgm:presLayoutVars>
          <dgm:bulletEnabled val="1"/>
        </dgm:presLayoutVars>
      </dgm:prSet>
      <dgm:spPr/>
    </dgm:pt>
    <dgm:pt modelId="{B0CC2080-6E28-46EE-B70B-232197DF31E1}" type="pres">
      <dgm:prSet presAssocID="{EFED69DA-C7F2-4CF4-AF10-954338E9B215}" presName="FourNodes_3_text" presStyleLbl="node1" presStyleIdx="3" presStyleCnt="4">
        <dgm:presLayoutVars>
          <dgm:bulletEnabled val="1"/>
        </dgm:presLayoutVars>
      </dgm:prSet>
      <dgm:spPr/>
    </dgm:pt>
    <dgm:pt modelId="{5F0DEF8C-BE9B-48EE-BDB9-8D2B3E5B2D47}" type="pres">
      <dgm:prSet presAssocID="{EFED69DA-C7F2-4CF4-AF10-954338E9B21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0720513-97C9-4506-81CB-1D213A5922B4}" type="presOf" srcId="{C5D6D3F5-0379-4A01-95EE-C5D53E5B8953}" destId="{CECFA0D8-E181-4327-9E0A-47D95FD59217}" srcOrd="0" destOrd="0" presId="urn:microsoft.com/office/officeart/2005/8/layout/vProcess5"/>
    <dgm:cxn modelId="{A7DA6F24-9B09-42E9-BFCD-3E4830367216}" type="presOf" srcId="{EFED69DA-C7F2-4CF4-AF10-954338E9B215}" destId="{D9BCCFAA-72F1-4803-AF92-DF37FA2F9234}" srcOrd="0" destOrd="0" presId="urn:microsoft.com/office/officeart/2005/8/layout/vProcess5"/>
    <dgm:cxn modelId="{C3D17F29-7ED3-4E78-BB0A-12B94F41CD98}" type="presOf" srcId="{88A92CDA-F963-46A2-AB7A-B5CBCBEA2737}" destId="{B0CC2080-6E28-46EE-B70B-232197DF31E1}" srcOrd="1" destOrd="0" presId="urn:microsoft.com/office/officeart/2005/8/layout/vProcess5"/>
    <dgm:cxn modelId="{D4E9823B-A750-4D85-9AD1-379E4890F6C6}" srcId="{EFED69DA-C7F2-4CF4-AF10-954338E9B215}" destId="{C5D6D3F5-0379-4A01-95EE-C5D53E5B8953}" srcOrd="3" destOrd="0" parTransId="{A6347FE5-2140-4366-98C5-EBDF71685271}" sibTransId="{7F3AF655-7B60-46FF-BE3F-53D759EA50F7}"/>
    <dgm:cxn modelId="{141BE250-2427-43FB-A90F-E4DBE856E3C3}" type="presOf" srcId="{C5D6D3F5-0379-4A01-95EE-C5D53E5B8953}" destId="{5F0DEF8C-BE9B-48EE-BDB9-8D2B3E5B2D47}" srcOrd="1" destOrd="0" presId="urn:microsoft.com/office/officeart/2005/8/layout/vProcess5"/>
    <dgm:cxn modelId="{7B8A6F59-535B-403A-A34D-1347AF46901C}" type="presOf" srcId="{628F3163-6349-47CD-9FD9-40953EE1027C}" destId="{79C5615C-5C59-412A-8A36-29F5232A33CB}" srcOrd="0" destOrd="0" presId="urn:microsoft.com/office/officeart/2005/8/layout/vProcess5"/>
    <dgm:cxn modelId="{9D545A59-1CDF-4723-9865-47C85AFBDB20}" type="presOf" srcId="{F0CBB93B-5A4D-4613-80CE-B368F7C6637E}" destId="{BEA9B63B-56D7-4DB9-A581-08269D6D15A9}" srcOrd="0" destOrd="0" presId="urn:microsoft.com/office/officeart/2005/8/layout/vProcess5"/>
    <dgm:cxn modelId="{3CA9048B-878B-4E85-860D-2401D49AD25E}" srcId="{EFED69DA-C7F2-4CF4-AF10-954338E9B215}" destId="{FA7A1FB7-69E6-42AA-8A76-57EA94C40873}" srcOrd="1" destOrd="0" parTransId="{AF9527F5-9B60-490C-BB84-B8E6F3DE6F74}" sibTransId="{F0CBB93B-5A4D-4613-80CE-B368F7C6637E}"/>
    <dgm:cxn modelId="{C9DDFD8F-F7FF-4BFE-A963-48E0AF0416CA}" type="presOf" srcId="{EC5B0F53-611F-4E75-A085-74BD5D6299D0}" destId="{BBE132BA-1436-46EE-8831-504782338134}" srcOrd="0" destOrd="0" presId="urn:microsoft.com/office/officeart/2005/8/layout/vProcess5"/>
    <dgm:cxn modelId="{2DCE3A95-C7FB-4B32-8A70-331A84DF086B}" type="presOf" srcId="{FA7A1FB7-69E6-42AA-8A76-57EA94C40873}" destId="{11F97E39-EF4B-4206-B5C5-5AE7BEAB2154}" srcOrd="0" destOrd="0" presId="urn:microsoft.com/office/officeart/2005/8/layout/vProcess5"/>
    <dgm:cxn modelId="{1E7AEE96-918E-49BC-973B-551CC306CFF6}" type="presOf" srcId="{C8CD3FF6-B09D-401A-B9D1-0BEB97825346}" destId="{DEEFEA34-D9F1-4A3F-B3C1-BB4483651688}" srcOrd="0" destOrd="0" presId="urn:microsoft.com/office/officeart/2005/8/layout/vProcess5"/>
    <dgm:cxn modelId="{74BA85A2-1A88-4B82-950C-1FB72446CD30}" type="presOf" srcId="{C8CD3FF6-B09D-401A-B9D1-0BEB97825346}" destId="{C4985104-AFBC-401A-960E-78FFDCFF8C56}" srcOrd="1" destOrd="0" presId="urn:microsoft.com/office/officeart/2005/8/layout/vProcess5"/>
    <dgm:cxn modelId="{599125B1-97F5-4C43-B26A-9B34F5A3763B}" srcId="{EFED69DA-C7F2-4CF4-AF10-954338E9B215}" destId="{88A92CDA-F963-46A2-AB7A-B5CBCBEA2737}" srcOrd="2" destOrd="0" parTransId="{E4FB79B9-CAE8-4FFB-803D-38ACFAC20188}" sibTransId="{EC5B0F53-611F-4E75-A085-74BD5D6299D0}"/>
    <dgm:cxn modelId="{0F3417B7-F46F-462A-BBD4-26A2AC5907FE}" type="presOf" srcId="{88A92CDA-F963-46A2-AB7A-B5CBCBEA2737}" destId="{2D96A3FA-BEA2-4E1C-8AB3-46D88EDCBC59}" srcOrd="0" destOrd="0" presId="urn:microsoft.com/office/officeart/2005/8/layout/vProcess5"/>
    <dgm:cxn modelId="{AA227FD3-417F-4C51-9C0D-FEC696691177}" srcId="{EFED69DA-C7F2-4CF4-AF10-954338E9B215}" destId="{C8CD3FF6-B09D-401A-B9D1-0BEB97825346}" srcOrd="0" destOrd="0" parTransId="{AC136567-D1AA-48AE-BABB-94F178E1F9E1}" sibTransId="{628F3163-6349-47CD-9FD9-40953EE1027C}"/>
    <dgm:cxn modelId="{8B7041E6-5245-45D8-884D-3C3E0BFECC55}" type="presOf" srcId="{FA7A1FB7-69E6-42AA-8A76-57EA94C40873}" destId="{98934F73-FBFD-4DF9-8592-E5ED56ED9FB9}" srcOrd="1" destOrd="0" presId="urn:microsoft.com/office/officeart/2005/8/layout/vProcess5"/>
    <dgm:cxn modelId="{41FC01C1-6F60-4A37-9470-46923964FB89}" type="presParOf" srcId="{D9BCCFAA-72F1-4803-AF92-DF37FA2F9234}" destId="{2B8AEEF7-334E-4281-B226-A9B9460A7939}" srcOrd="0" destOrd="0" presId="urn:microsoft.com/office/officeart/2005/8/layout/vProcess5"/>
    <dgm:cxn modelId="{B7098A67-19AE-4E52-A850-2861735F96F0}" type="presParOf" srcId="{D9BCCFAA-72F1-4803-AF92-DF37FA2F9234}" destId="{DEEFEA34-D9F1-4A3F-B3C1-BB4483651688}" srcOrd="1" destOrd="0" presId="urn:microsoft.com/office/officeart/2005/8/layout/vProcess5"/>
    <dgm:cxn modelId="{47A1AA52-B65F-4920-A370-8EF37DD4B504}" type="presParOf" srcId="{D9BCCFAA-72F1-4803-AF92-DF37FA2F9234}" destId="{11F97E39-EF4B-4206-B5C5-5AE7BEAB2154}" srcOrd="2" destOrd="0" presId="urn:microsoft.com/office/officeart/2005/8/layout/vProcess5"/>
    <dgm:cxn modelId="{D78B7774-7E48-45E3-A7F0-5F85AC4EC371}" type="presParOf" srcId="{D9BCCFAA-72F1-4803-AF92-DF37FA2F9234}" destId="{2D96A3FA-BEA2-4E1C-8AB3-46D88EDCBC59}" srcOrd="3" destOrd="0" presId="urn:microsoft.com/office/officeart/2005/8/layout/vProcess5"/>
    <dgm:cxn modelId="{140A060E-87A4-49A2-BC51-BB86D67B12C4}" type="presParOf" srcId="{D9BCCFAA-72F1-4803-AF92-DF37FA2F9234}" destId="{CECFA0D8-E181-4327-9E0A-47D95FD59217}" srcOrd="4" destOrd="0" presId="urn:microsoft.com/office/officeart/2005/8/layout/vProcess5"/>
    <dgm:cxn modelId="{794D33B2-7565-4CBF-94B2-0D09A0643A52}" type="presParOf" srcId="{D9BCCFAA-72F1-4803-AF92-DF37FA2F9234}" destId="{79C5615C-5C59-412A-8A36-29F5232A33CB}" srcOrd="5" destOrd="0" presId="urn:microsoft.com/office/officeart/2005/8/layout/vProcess5"/>
    <dgm:cxn modelId="{6C18C4CB-A49E-427D-9A1B-40457EE18602}" type="presParOf" srcId="{D9BCCFAA-72F1-4803-AF92-DF37FA2F9234}" destId="{BEA9B63B-56D7-4DB9-A581-08269D6D15A9}" srcOrd="6" destOrd="0" presId="urn:microsoft.com/office/officeart/2005/8/layout/vProcess5"/>
    <dgm:cxn modelId="{AD738B8A-7DBF-449C-81F4-741E8CE4B841}" type="presParOf" srcId="{D9BCCFAA-72F1-4803-AF92-DF37FA2F9234}" destId="{BBE132BA-1436-46EE-8831-504782338134}" srcOrd="7" destOrd="0" presId="urn:microsoft.com/office/officeart/2005/8/layout/vProcess5"/>
    <dgm:cxn modelId="{179B18D0-E33D-4A33-B66E-765F32632590}" type="presParOf" srcId="{D9BCCFAA-72F1-4803-AF92-DF37FA2F9234}" destId="{C4985104-AFBC-401A-960E-78FFDCFF8C56}" srcOrd="8" destOrd="0" presId="urn:microsoft.com/office/officeart/2005/8/layout/vProcess5"/>
    <dgm:cxn modelId="{63522A0A-AD6D-4A60-BDDD-B0D880DA4A08}" type="presParOf" srcId="{D9BCCFAA-72F1-4803-AF92-DF37FA2F9234}" destId="{98934F73-FBFD-4DF9-8592-E5ED56ED9FB9}" srcOrd="9" destOrd="0" presId="urn:microsoft.com/office/officeart/2005/8/layout/vProcess5"/>
    <dgm:cxn modelId="{9D63D8B8-9D38-44A5-AB6B-E01361237576}" type="presParOf" srcId="{D9BCCFAA-72F1-4803-AF92-DF37FA2F9234}" destId="{B0CC2080-6E28-46EE-B70B-232197DF31E1}" srcOrd="10" destOrd="0" presId="urn:microsoft.com/office/officeart/2005/8/layout/vProcess5"/>
    <dgm:cxn modelId="{A4AE1028-3BD8-4446-AAB8-335E421FB653}" type="presParOf" srcId="{D9BCCFAA-72F1-4803-AF92-DF37FA2F9234}" destId="{5F0DEF8C-BE9B-48EE-BDB9-8D2B3E5B2D4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B5B439-8539-42B7-B64B-49F016AA3F3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08A3EB-F3E2-4F9B-B1BC-BBD966A12BC6}">
      <dgm:prSet/>
      <dgm:spPr/>
      <dgm:t>
        <a:bodyPr/>
        <a:lstStyle/>
        <a:p>
          <a:pPr>
            <a:defRPr cap="all"/>
          </a:pPr>
          <a:r>
            <a:rPr lang="de-DE" dirty="0"/>
            <a:t>Zulassung: Zeugnis, Sprachkenntnisse </a:t>
          </a:r>
          <a:endParaRPr lang="en-US" dirty="0"/>
        </a:p>
      </dgm:t>
    </dgm:pt>
    <dgm:pt modelId="{52645342-6F05-42BF-922A-89FEF6F6427B}" type="parTrans" cxnId="{76C12D6A-7545-4CFC-8885-749774203005}">
      <dgm:prSet/>
      <dgm:spPr/>
      <dgm:t>
        <a:bodyPr/>
        <a:lstStyle/>
        <a:p>
          <a:endParaRPr lang="en-US"/>
        </a:p>
      </dgm:t>
    </dgm:pt>
    <dgm:pt modelId="{DA2864C8-EEA4-4104-A64D-206BA9DEF9F1}" type="sibTrans" cxnId="{76C12D6A-7545-4CFC-8885-749774203005}">
      <dgm:prSet/>
      <dgm:spPr/>
      <dgm:t>
        <a:bodyPr/>
        <a:lstStyle/>
        <a:p>
          <a:endParaRPr lang="en-US"/>
        </a:p>
      </dgm:t>
    </dgm:pt>
    <dgm:pt modelId="{5F2CD4E1-B5E5-460D-801D-8E102C5AD9E7}">
      <dgm:prSet/>
      <dgm:spPr/>
      <dgm:t>
        <a:bodyPr/>
        <a:lstStyle/>
        <a:p>
          <a:pPr>
            <a:defRPr cap="all"/>
          </a:pPr>
          <a:r>
            <a:rPr lang="de-DE" dirty="0"/>
            <a:t>Dauer: 6 Semester , 1 Semester Praktikum </a:t>
          </a:r>
          <a:endParaRPr lang="en-US" dirty="0"/>
        </a:p>
      </dgm:t>
    </dgm:pt>
    <dgm:pt modelId="{44377572-9317-45E3-A8E1-4EFAE4E8FF0E}" type="parTrans" cxnId="{03926601-5217-4174-84C5-E0C2DC1CC9E2}">
      <dgm:prSet/>
      <dgm:spPr/>
      <dgm:t>
        <a:bodyPr/>
        <a:lstStyle/>
        <a:p>
          <a:endParaRPr lang="en-US"/>
        </a:p>
      </dgm:t>
    </dgm:pt>
    <dgm:pt modelId="{CADA5D3F-139B-45D3-8E18-0A975C382C08}" type="sibTrans" cxnId="{03926601-5217-4174-84C5-E0C2DC1CC9E2}">
      <dgm:prSet/>
      <dgm:spPr/>
      <dgm:t>
        <a:bodyPr/>
        <a:lstStyle/>
        <a:p>
          <a:endParaRPr lang="en-US"/>
        </a:p>
      </dgm:t>
    </dgm:pt>
    <dgm:pt modelId="{0652F4F1-3FAA-46B1-B2CB-D524A5D76DE3}">
      <dgm:prSet/>
      <dgm:spPr/>
      <dgm:t>
        <a:bodyPr/>
        <a:lstStyle/>
        <a:p>
          <a:pPr>
            <a:defRPr cap="all"/>
          </a:pPr>
          <a:r>
            <a:rPr lang="de-DE" dirty="0"/>
            <a:t>System: Inhalt, Klausuren </a:t>
          </a:r>
          <a:endParaRPr lang="en-US" dirty="0"/>
        </a:p>
      </dgm:t>
    </dgm:pt>
    <dgm:pt modelId="{E479EFD3-C862-430D-B02F-6163A08ADDC9}" type="parTrans" cxnId="{4CE417B7-1B87-4056-A32D-982A1C6449CF}">
      <dgm:prSet/>
      <dgm:spPr/>
      <dgm:t>
        <a:bodyPr/>
        <a:lstStyle/>
        <a:p>
          <a:endParaRPr lang="en-US"/>
        </a:p>
      </dgm:t>
    </dgm:pt>
    <dgm:pt modelId="{720FD5E5-9E46-416D-9783-D4BB0E3DE105}" type="sibTrans" cxnId="{4CE417B7-1B87-4056-A32D-982A1C6449CF}">
      <dgm:prSet/>
      <dgm:spPr/>
      <dgm:t>
        <a:bodyPr/>
        <a:lstStyle/>
        <a:p>
          <a:endParaRPr lang="en-US"/>
        </a:p>
      </dgm:t>
    </dgm:pt>
    <dgm:pt modelId="{B99A0641-E9D0-4122-BB3B-1CB80ED4FE5B}">
      <dgm:prSet/>
      <dgm:spPr/>
      <dgm:t>
        <a:bodyPr/>
        <a:lstStyle/>
        <a:p>
          <a:pPr>
            <a:defRPr cap="all"/>
          </a:pPr>
          <a:r>
            <a:rPr lang="de-DE" dirty="0"/>
            <a:t>Abschluss  und danach … </a:t>
          </a:r>
          <a:endParaRPr lang="en-US" dirty="0"/>
        </a:p>
      </dgm:t>
    </dgm:pt>
    <dgm:pt modelId="{17B42F12-C3AA-417E-A3C0-2FF312E9EC2B}" type="parTrans" cxnId="{F5570A09-D49E-40AE-8C75-29144FC2E6D5}">
      <dgm:prSet/>
      <dgm:spPr/>
      <dgm:t>
        <a:bodyPr/>
        <a:lstStyle/>
        <a:p>
          <a:endParaRPr lang="en-US"/>
        </a:p>
      </dgm:t>
    </dgm:pt>
    <dgm:pt modelId="{6C4FF973-4661-4D16-B317-97648335DA22}" type="sibTrans" cxnId="{F5570A09-D49E-40AE-8C75-29144FC2E6D5}">
      <dgm:prSet/>
      <dgm:spPr/>
      <dgm:t>
        <a:bodyPr/>
        <a:lstStyle/>
        <a:p>
          <a:endParaRPr lang="en-US"/>
        </a:p>
      </dgm:t>
    </dgm:pt>
    <dgm:pt modelId="{4204B4CC-C43A-4460-A7AF-D202802C4CE0}" type="pres">
      <dgm:prSet presAssocID="{D1B5B439-8539-42B7-B64B-49F016AA3F32}" presName="outerComposite" presStyleCnt="0">
        <dgm:presLayoutVars>
          <dgm:chMax val="5"/>
          <dgm:dir/>
          <dgm:resizeHandles val="exact"/>
        </dgm:presLayoutVars>
      </dgm:prSet>
      <dgm:spPr/>
    </dgm:pt>
    <dgm:pt modelId="{E381D6E0-0BF7-43D5-91CC-27480CB5B706}" type="pres">
      <dgm:prSet presAssocID="{D1B5B439-8539-42B7-B64B-49F016AA3F32}" presName="dummyMaxCanvas" presStyleCnt="0">
        <dgm:presLayoutVars/>
      </dgm:prSet>
      <dgm:spPr/>
    </dgm:pt>
    <dgm:pt modelId="{471E542F-B083-4161-8283-783FE3DD9CA2}" type="pres">
      <dgm:prSet presAssocID="{D1B5B439-8539-42B7-B64B-49F016AA3F32}" presName="FourNodes_1" presStyleLbl="node1" presStyleIdx="0" presStyleCnt="4">
        <dgm:presLayoutVars>
          <dgm:bulletEnabled val="1"/>
        </dgm:presLayoutVars>
      </dgm:prSet>
      <dgm:spPr/>
    </dgm:pt>
    <dgm:pt modelId="{4097D820-82EC-42FA-8A0D-44D931B4F28E}" type="pres">
      <dgm:prSet presAssocID="{D1B5B439-8539-42B7-B64B-49F016AA3F32}" presName="FourNodes_2" presStyleLbl="node1" presStyleIdx="1" presStyleCnt="4">
        <dgm:presLayoutVars>
          <dgm:bulletEnabled val="1"/>
        </dgm:presLayoutVars>
      </dgm:prSet>
      <dgm:spPr/>
    </dgm:pt>
    <dgm:pt modelId="{B6761D39-C811-492A-BD15-08CF182C5A31}" type="pres">
      <dgm:prSet presAssocID="{D1B5B439-8539-42B7-B64B-49F016AA3F32}" presName="FourNodes_3" presStyleLbl="node1" presStyleIdx="2" presStyleCnt="4">
        <dgm:presLayoutVars>
          <dgm:bulletEnabled val="1"/>
        </dgm:presLayoutVars>
      </dgm:prSet>
      <dgm:spPr/>
    </dgm:pt>
    <dgm:pt modelId="{5511ADA0-A004-4F77-BA7D-A017ACEFD247}" type="pres">
      <dgm:prSet presAssocID="{D1B5B439-8539-42B7-B64B-49F016AA3F32}" presName="FourNodes_4" presStyleLbl="node1" presStyleIdx="3" presStyleCnt="4">
        <dgm:presLayoutVars>
          <dgm:bulletEnabled val="1"/>
        </dgm:presLayoutVars>
      </dgm:prSet>
      <dgm:spPr/>
    </dgm:pt>
    <dgm:pt modelId="{2BA12D25-07C1-481D-AEDB-D1229BC1BB18}" type="pres">
      <dgm:prSet presAssocID="{D1B5B439-8539-42B7-B64B-49F016AA3F32}" presName="FourConn_1-2" presStyleLbl="fgAccFollowNode1" presStyleIdx="0" presStyleCnt="3">
        <dgm:presLayoutVars>
          <dgm:bulletEnabled val="1"/>
        </dgm:presLayoutVars>
      </dgm:prSet>
      <dgm:spPr/>
    </dgm:pt>
    <dgm:pt modelId="{E393ADAF-73B8-4DA2-9366-9F17AE2E8EEE}" type="pres">
      <dgm:prSet presAssocID="{D1B5B439-8539-42B7-B64B-49F016AA3F32}" presName="FourConn_2-3" presStyleLbl="fgAccFollowNode1" presStyleIdx="1" presStyleCnt="3">
        <dgm:presLayoutVars>
          <dgm:bulletEnabled val="1"/>
        </dgm:presLayoutVars>
      </dgm:prSet>
      <dgm:spPr/>
    </dgm:pt>
    <dgm:pt modelId="{2ED7C408-68A7-4C19-A83A-292A97F1B407}" type="pres">
      <dgm:prSet presAssocID="{D1B5B439-8539-42B7-B64B-49F016AA3F32}" presName="FourConn_3-4" presStyleLbl="fgAccFollowNode1" presStyleIdx="2" presStyleCnt="3">
        <dgm:presLayoutVars>
          <dgm:bulletEnabled val="1"/>
        </dgm:presLayoutVars>
      </dgm:prSet>
      <dgm:spPr/>
    </dgm:pt>
    <dgm:pt modelId="{078E386B-B10B-41ED-9FC5-CB414CB45B93}" type="pres">
      <dgm:prSet presAssocID="{D1B5B439-8539-42B7-B64B-49F016AA3F32}" presName="FourNodes_1_text" presStyleLbl="node1" presStyleIdx="3" presStyleCnt="4">
        <dgm:presLayoutVars>
          <dgm:bulletEnabled val="1"/>
        </dgm:presLayoutVars>
      </dgm:prSet>
      <dgm:spPr/>
    </dgm:pt>
    <dgm:pt modelId="{FB16F6EA-F22F-4E2B-840E-BAC4C67C8B34}" type="pres">
      <dgm:prSet presAssocID="{D1B5B439-8539-42B7-B64B-49F016AA3F32}" presName="FourNodes_2_text" presStyleLbl="node1" presStyleIdx="3" presStyleCnt="4">
        <dgm:presLayoutVars>
          <dgm:bulletEnabled val="1"/>
        </dgm:presLayoutVars>
      </dgm:prSet>
      <dgm:spPr/>
    </dgm:pt>
    <dgm:pt modelId="{316F84A5-2B56-480E-879A-B950F72963AC}" type="pres">
      <dgm:prSet presAssocID="{D1B5B439-8539-42B7-B64B-49F016AA3F32}" presName="FourNodes_3_text" presStyleLbl="node1" presStyleIdx="3" presStyleCnt="4">
        <dgm:presLayoutVars>
          <dgm:bulletEnabled val="1"/>
        </dgm:presLayoutVars>
      </dgm:prSet>
      <dgm:spPr/>
    </dgm:pt>
    <dgm:pt modelId="{89E67149-2420-424C-8F53-73BF51B1ED63}" type="pres">
      <dgm:prSet presAssocID="{D1B5B439-8539-42B7-B64B-49F016AA3F3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3926601-5217-4174-84C5-E0C2DC1CC9E2}" srcId="{D1B5B439-8539-42B7-B64B-49F016AA3F32}" destId="{5F2CD4E1-B5E5-460D-801D-8E102C5AD9E7}" srcOrd="1" destOrd="0" parTransId="{44377572-9317-45E3-A8E1-4EFAE4E8FF0E}" sibTransId="{CADA5D3F-139B-45D3-8E18-0A975C382C08}"/>
    <dgm:cxn modelId="{F5570A09-D49E-40AE-8C75-29144FC2E6D5}" srcId="{D1B5B439-8539-42B7-B64B-49F016AA3F32}" destId="{B99A0641-E9D0-4122-BB3B-1CB80ED4FE5B}" srcOrd="3" destOrd="0" parTransId="{17B42F12-C3AA-417E-A3C0-2FF312E9EC2B}" sibTransId="{6C4FF973-4661-4D16-B317-97648335DA22}"/>
    <dgm:cxn modelId="{2DAE9735-57A4-46ED-9E6F-ED3B408B490D}" type="presOf" srcId="{D1B5B439-8539-42B7-B64B-49F016AA3F32}" destId="{4204B4CC-C43A-4460-A7AF-D202802C4CE0}" srcOrd="0" destOrd="0" presId="urn:microsoft.com/office/officeart/2005/8/layout/vProcess5"/>
    <dgm:cxn modelId="{DE757B60-2DEB-415F-9770-3CED50204427}" type="presOf" srcId="{720FD5E5-9E46-416D-9783-D4BB0E3DE105}" destId="{2ED7C408-68A7-4C19-A83A-292A97F1B407}" srcOrd="0" destOrd="0" presId="urn:microsoft.com/office/officeart/2005/8/layout/vProcess5"/>
    <dgm:cxn modelId="{76C12D6A-7545-4CFC-8885-749774203005}" srcId="{D1B5B439-8539-42B7-B64B-49F016AA3F32}" destId="{2B08A3EB-F3E2-4F9B-B1BC-BBD966A12BC6}" srcOrd="0" destOrd="0" parTransId="{52645342-6F05-42BF-922A-89FEF6F6427B}" sibTransId="{DA2864C8-EEA4-4104-A64D-206BA9DEF9F1}"/>
    <dgm:cxn modelId="{5C8A104D-7A8F-4F9F-9A16-391E8F645CC6}" type="presOf" srcId="{0652F4F1-3FAA-46B1-B2CB-D524A5D76DE3}" destId="{B6761D39-C811-492A-BD15-08CF182C5A31}" srcOrd="0" destOrd="0" presId="urn:microsoft.com/office/officeart/2005/8/layout/vProcess5"/>
    <dgm:cxn modelId="{77A4116F-506A-4AF9-B0E6-C65E9EAD4621}" type="presOf" srcId="{CADA5D3F-139B-45D3-8E18-0A975C382C08}" destId="{E393ADAF-73B8-4DA2-9366-9F17AE2E8EEE}" srcOrd="0" destOrd="0" presId="urn:microsoft.com/office/officeart/2005/8/layout/vProcess5"/>
    <dgm:cxn modelId="{449E4A73-206C-485E-801E-EDA2BC59BE99}" type="presOf" srcId="{B99A0641-E9D0-4122-BB3B-1CB80ED4FE5B}" destId="{5511ADA0-A004-4F77-BA7D-A017ACEFD247}" srcOrd="0" destOrd="0" presId="urn:microsoft.com/office/officeart/2005/8/layout/vProcess5"/>
    <dgm:cxn modelId="{618ED183-8523-4EB5-A9B3-381C186B6CA2}" type="presOf" srcId="{5F2CD4E1-B5E5-460D-801D-8E102C5AD9E7}" destId="{4097D820-82EC-42FA-8A0D-44D931B4F28E}" srcOrd="0" destOrd="0" presId="urn:microsoft.com/office/officeart/2005/8/layout/vProcess5"/>
    <dgm:cxn modelId="{4CE417B7-1B87-4056-A32D-982A1C6449CF}" srcId="{D1B5B439-8539-42B7-B64B-49F016AA3F32}" destId="{0652F4F1-3FAA-46B1-B2CB-D524A5D76DE3}" srcOrd="2" destOrd="0" parTransId="{E479EFD3-C862-430D-B02F-6163A08ADDC9}" sibTransId="{720FD5E5-9E46-416D-9783-D4BB0E3DE105}"/>
    <dgm:cxn modelId="{2EF270BC-8401-4C7E-B172-69F2D7AABA6C}" type="presOf" srcId="{0652F4F1-3FAA-46B1-B2CB-D524A5D76DE3}" destId="{316F84A5-2B56-480E-879A-B950F72963AC}" srcOrd="1" destOrd="0" presId="urn:microsoft.com/office/officeart/2005/8/layout/vProcess5"/>
    <dgm:cxn modelId="{CFB027CC-FED4-47BB-B26B-66125F3F8A22}" type="presOf" srcId="{B99A0641-E9D0-4122-BB3B-1CB80ED4FE5B}" destId="{89E67149-2420-424C-8F53-73BF51B1ED63}" srcOrd="1" destOrd="0" presId="urn:microsoft.com/office/officeart/2005/8/layout/vProcess5"/>
    <dgm:cxn modelId="{D60666E4-593E-4044-81DE-E7E2ED09C90C}" type="presOf" srcId="{2B08A3EB-F3E2-4F9B-B1BC-BBD966A12BC6}" destId="{471E542F-B083-4161-8283-783FE3DD9CA2}" srcOrd="0" destOrd="0" presId="urn:microsoft.com/office/officeart/2005/8/layout/vProcess5"/>
    <dgm:cxn modelId="{DB0B03E5-9DAC-43CC-BE25-B64A1D5C20A1}" type="presOf" srcId="{DA2864C8-EEA4-4104-A64D-206BA9DEF9F1}" destId="{2BA12D25-07C1-481D-AEDB-D1229BC1BB18}" srcOrd="0" destOrd="0" presId="urn:microsoft.com/office/officeart/2005/8/layout/vProcess5"/>
    <dgm:cxn modelId="{5C7C0AE6-6E98-4A36-AB25-AAB08ADB36E6}" type="presOf" srcId="{5F2CD4E1-B5E5-460D-801D-8E102C5AD9E7}" destId="{FB16F6EA-F22F-4E2B-840E-BAC4C67C8B34}" srcOrd="1" destOrd="0" presId="urn:microsoft.com/office/officeart/2005/8/layout/vProcess5"/>
    <dgm:cxn modelId="{613018F5-EA00-4029-818B-2B6603E2B939}" type="presOf" srcId="{2B08A3EB-F3E2-4F9B-B1BC-BBD966A12BC6}" destId="{078E386B-B10B-41ED-9FC5-CB414CB45B93}" srcOrd="1" destOrd="0" presId="urn:microsoft.com/office/officeart/2005/8/layout/vProcess5"/>
    <dgm:cxn modelId="{6C16AD82-B243-42DE-BB6D-14E19FA3437A}" type="presParOf" srcId="{4204B4CC-C43A-4460-A7AF-D202802C4CE0}" destId="{E381D6E0-0BF7-43D5-91CC-27480CB5B706}" srcOrd="0" destOrd="0" presId="urn:microsoft.com/office/officeart/2005/8/layout/vProcess5"/>
    <dgm:cxn modelId="{CA5D5B9D-24D5-4A40-B62D-59BCA6709501}" type="presParOf" srcId="{4204B4CC-C43A-4460-A7AF-D202802C4CE0}" destId="{471E542F-B083-4161-8283-783FE3DD9CA2}" srcOrd="1" destOrd="0" presId="urn:microsoft.com/office/officeart/2005/8/layout/vProcess5"/>
    <dgm:cxn modelId="{1BEEFD2F-2EE4-4206-B46B-3119C7F3A05D}" type="presParOf" srcId="{4204B4CC-C43A-4460-A7AF-D202802C4CE0}" destId="{4097D820-82EC-42FA-8A0D-44D931B4F28E}" srcOrd="2" destOrd="0" presId="urn:microsoft.com/office/officeart/2005/8/layout/vProcess5"/>
    <dgm:cxn modelId="{5526D78C-715B-4DDC-AFA8-99E20A490812}" type="presParOf" srcId="{4204B4CC-C43A-4460-A7AF-D202802C4CE0}" destId="{B6761D39-C811-492A-BD15-08CF182C5A31}" srcOrd="3" destOrd="0" presId="urn:microsoft.com/office/officeart/2005/8/layout/vProcess5"/>
    <dgm:cxn modelId="{654A84DE-B644-4455-BA48-CDD630E8B41F}" type="presParOf" srcId="{4204B4CC-C43A-4460-A7AF-D202802C4CE0}" destId="{5511ADA0-A004-4F77-BA7D-A017ACEFD247}" srcOrd="4" destOrd="0" presId="urn:microsoft.com/office/officeart/2005/8/layout/vProcess5"/>
    <dgm:cxn modelId="{CD23CDE1-78EE-4E1D-87DE-17A933B0EAAD}" type="presParOf" srcId="{4204B4CC-C43A-4460-A7AF-D202802C4CE0}" destId="{2BA12D25-07C1-481D-AEDB-D1229BC1BB18}" srcOrd="5" destOrd="0" presId="urn:microsoft.com/office/officeart/2005/8/layout/vProcess5"/>
    <dgm:cxn modelId="{C31E6D92-8344-4492-88F5-F95ADF5E61E3}" type="presParOf" srcId="{4204B4CC-C43A-4460-A7AF-D202802C4CE0}" destId="{E393ADAF-73B8-4DA2-9366-9F17AE2E8EEE}" srcOrd="6" destOrd="0" presId="urn:microsoft.com/office/officeart/2005/8/layout/vProcess5"/>
    <dgm:cxn modelId="{9822BEDE-AB3D-4A62-940B-A3CBEEB4BE39}" type="presParOf" srcId="{4204B4CC-C43A-4460-A7AF-D202802C4CE0}" destId="{2ED7C408-68A7-4C19-A83A-292A97F1B407}" srcOrd="7" destOrd="0" presId="urn:microsoft.com/office/officeart/2005/8/layout/vProcess5"/>
    <dgm:cxn modelId="{53B1DF6C-6CFD-41EA-944D-172DBA40990D}" type="presParOf" srcId="{4204B4CC-C43A-4460-A7AF-D202802C4CE0}" destId="{078E386B-B10B-41ED-9FC5-CB414CB45B93}" srcOrd="8" destOrd="0" presId="urn:microsoft.com/office/officeart/2005/8/layout/vProcess5"/>
    <dgm:cxn modelId="{348F2624-464B-4F14-864B-F542FB4262F1}" type="presParOf" srcId="{4204B4CC-C43A-4460-A7AF-D202802C4CE0}" destId="{FB16F6EA-F22F-4E2B-840E-BAC4C67C8B34}" srcOrd="9" destOrd="0" presId="urn:microsoft.com/office/officeart/2005/8/layout/vProcess5"/>
    <dgm:cxn modelId="{E6DCB8FE-0D3A-4A78-80CA-8B01180198BC}" type="presParOf" srcId="{4204B4CC-C43A-4460-A7AF-D202802C4CE0}" destId="{316F84A5-2B56-480E-879A-B950F72963AC}" srcOrd="10" destOrd="0" presId="urn:microsoft.com/office/officeart/2005/8/layout/vProcess5"/>
    <dgm:cxn modelId="{E49D80B2-5212-41D8-88A4-EF80895C9343}" type="presParOf" srcId="{4204B4CC-C43A-4460-A7AF-D202802C4CE0}" destId="{89E67149-2420-424C-8F53-73BF51B1ED6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22BD11-902C-421F-8030-F23ED830CBC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280AA7-4723-40B2-A502-CE2B61E5D7A5}">
      <dgm:prSet/>
      <dgm:spPr/>
      <dgm:t>
        <a:bodyPr/>
        <a:lstStyle/>
        <a:p>
          <a:r>
            <a:rPr lang="de-DE" dirty="0"/>
            <a:t>Zulassung: Zeugnis, 		      Sprachkenntnisse</a:t>
          </a:r>
          <a:endParaRPr lang="en-US" dirty="0"/>
        </a:p>
      </dgm:t>
    </dgm:pt>
    <dgm:pt modelId="{29B664DC-E714-433C-B071-D0DACF9DF5AC}" type="parTrans" cxnId="{EB590270-0A52-42B0-B6C4-6A5EE5124A32}">
      <dgm:prSet/>
      <dgm:spPr/>
      <dgm:t>
        <a:bodyPr/>
        <a:lstStyle/>
        <a:p>
          <a:endParaRPr lang="en-US"/>
        </a:p>
      </dgm:t>
    </dgm:pt>
    <dgm:pt modelId="{7AFF51CA-37B0-4005-911A-6F7ECF8D7FE0}" type="sibTrans" cxnId="{EB590270-0A52-42B0-B6C4-6A5EE5124A32}">
      <dgm:prSet/>
      <dgm:spPr/>
      <dgm:t>
        <a:bodyPr/>
        <a:lstStyle/>
        <a:p>
          <a:endParaRPr lang="en-US"/>
        </a:p>
      </dgm:t>
    </dgm:pt>
    <dgm:pt modelId="{1D523D58-A3B6-4596-917E-B3826C205449}">
      <dgm:prSet/>
      <dgm:spPr/>
      <dgm:t>
        <a:bodyPr/>
        <a:lstStyle/>
        <a:p>
          <a:r>
            <a:rPr lang="de-DE" dirty="0"/>
            <a:t>System: Inhalte, Klausuren  </a:t>
          </a:r>
          <a:endParaRPr lang="en-US" dirty="0"/>
        </a:p>
      </dgm:t>
    </dgm:pt>
    <dgm:pt modelId="{B386EB83-A0C0-4991-BF2D-40B6015DDEFA}" type="parTrans" cxnId="{40667229-92FD-423A-A017-AC52BDA11456}">
      <dgm:prSet/>
      <dgm:spPr/>
      <dgm:t>
        <a:bodyPr/>
        <a:lstStyle/>
        <a:p>
          <a:endParaRPr lang="en-US"/>
        </a:p>
      </dgm:t>
    </dgm:pt>
    <dgm:pt modelId="{408EA998-BAE7-4281-BF4B-618A4D659E37}" type="sibTrans" cxnId="{40667229-92FD-423A-A017-AC52BDA11456}">
      <dgm:prSet/>
      <dgm:spPr/>
      <dgm:t>
        <a:bodyPr/>
        <a:lstStyle/>
        <a:p>
          <a:endParaRPr lang="en-US"/>
        </a:p>
      </dgm:t>
    </dgm:pt>
    <dgm:pt modelId="{99A6F35B-1DDF-4076-963C-42E96A833C0D}">
      <dgm:prSet/>
      <dgm:spPr/>
      <dgm:t>
        <a:bodyPr/>
        <a:lstStyle/>
        <a:p>
          <a:r>
            <a:rPr lang="de-DE" dirty="0"/>
            <a:t>Abschluss  und Danach …</a:t>
          </a:r>
          <a:endParaRPr lang="en-US" dirty="0"/>
        </a:p>
      </dgm:t>
    </dgm:pt>
    <dgm:pt modelId="{BD1982D3-94AD-434B-9DD1-063A869688F4}" type="parTrans" cxnId="{5E9A8C65-E69E-4FD9-9344-EA64F56E73AB}">
      <dgm:prSet/>
      <dgm:spPr/>
      <dgm:t>
        <a:bodyPr/>
        <a:lstStyle/>
        <a:p>
          <a:endParaRPr lang="en-US"/>
        </a:p>
      </dgm:t>
    </dgm:pt>
    <dgm:pt modelId="{AD60C174-6366-408C-928D-EE2DA9E3309D}" type="sibTrans" cxnId="{5E9A8C65-E69E-4FD9-9344-EA64F56E73AB}">
      <dgm:prSet/>
      <dgm:spPr/>
      <dgm:t>
        <a:bodyPr/>
        <a:lstStyle/>
        <a:p>
          <a:endParaRPr lang="en-US"/>
        </a:p>
      </dgm:t>
    </dgm:pt>
    <dgm:pt modelId="{107E7EA2-F72F-482C-9FC2-78515D3DD636}">
      <dgm:prSet/>
      <dgm:spPr/>
      <dgm:t>
        <a:bodyPr/>
        <a:lstStyle/>
        <a:p>
          <a:r>
            <a:rPr lang="de-DE" dirty="0"/>
            <a:t>Dauer: zwischen 4 und 6 	Semestern</a:t>
          </a:r>
          <a:endParaRPr lang="en-US" dirty="0"/>
        </a:p>
      </dgm:t>
    </dgm:pt>
    <dgm:pt modelId="{A8231B83-E87E-4AAA-B1BD-E9C40A83D79C}" type="parTrans" cxnId="{C50685E2-B399-4C8D-B7D6-859F9A2A2320}">
      <dgm:prSet/>
      <dgm:spPr/>
      <dgm:t>
        <a:bodyPr/>
        <a:lstStyle/>
        <a:p>
          <a:endParaRPr lang="de-DE"/>
        </a:p>
      </dgm:t>
    </dgm:pt>
    <dgm:pt modelId="{BC449709-017C-44E0-9074-2EF5228A56BD}" type="sibTrans" cxnId="{C50685E2-B399-4C8D-B7D6-859F9A2A2320}">
      <dgm:prSet/>
      <dgm:spPr/>
      <dgm:t>
        <a:bodyPr/>
        <a:lstStyle/>
        <a:p>
          <a:endParaRPr lang="de-DE"/>
        </a:p>
      </dgm:t>
    </dgm:pt>
    <dgm:pt modelId="{8E39DFFF-ABC3-40AA-8CAE-1AC3E208E104}" type="pres">
      <dgm:prSet presAssocID="{DC22BD11-902C-421F-8030-F23ED830CBCA}" presName="linear" presStyleCnt="0">
        <dgm:presLayoutVars>
          <dgm:animLvl val="lvl"/>
          <dgm:resizeHandles val="exact"/>
        </dgm:presLayoutVars>
      </dgm:prSet>
      <dgm:spPr/>
    </dgm:pt>
    <dgm:pt modelId="{0A55DFC3-8AB8-4506-9AE5-5C449B5412A7}" type="pres">
      <dgm:prSet presAssocID="{B5280AA7-4723-40B2-A502-CE2B61E5D7A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A416D67-46CB-46EF-9495-4454BCD76F33}" type="pres">
      <dgm:prSet presAssocID="{7AFF51CA-37B0-4005-911A-6F7ECF8D7FE0}" presName="spacer" presStyleCnt="0"/>
      <dgm:spPr/>
    </dgm:pt>
    <dgm:pt modelId="{139654CC-EBB9-41E4-8C30-73D6FEE5C3BB}" type="pres">
      <dgm:prSet presAssocID="{107E7EA2-F72F-482C-9FC2-78515D3DD63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B66BAE0-4039-4F96-A8E0-CE6EEB304AEE}" type="pres">
      <dgm:prSet presAssocID="{BC449709-017C-44E0-9074-2EF5228A56BD}" presName="spacer" presStyleCnt="0"/>
      <dgm:spPr/>
    </dgm:pt>
    <dgm:pt modelId="{0BB359B8-8A4F-4299-BE2E-CFF47410EFDB}" type="pres">
      <dgm:prSet presAssocID="{1D523D58-A3B6-4596-917E-B3826C20544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57AE52-6AF3-4C91-8838-7E5D9369FD80}" type="pres">
      <dgm:prSet presAssocID="{408EA998-BAE7-4281-BF4B-618A4D659E37}" presName="spacer" presStyleCnt="0"/>
      <dgm:spPr/>
    </dgm:pt>
    <dgm:pt modelId="{E1ADC3AE-9D24-4A45-B5E0-7F24E066F6E2}" type="pres">
      <dgm:prSet presAssocID="{99A6F35B-1DDF-4076-963C-42E96A833C0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0667229-92FD-423A-A017-AC52BDA11456}" srcId="{DC22BD11-902C-421F-8030-F23ED830CBCA}" destId="{1D523D58-A3B6-4596-917E-B3826C205449}" srcOrd="2" destOrd="0" parTransId="{B386EB83-A0C0-4991-BF2D-40B6015DDEFA}" sibTransId="{408EA998-BAE7-4281-BF4B-618A4D659E37}"/>
    <dgm:cxn modelId="{59FA1F5F-E86F-4594-99DF-FC1B4AA6FBFF}" type="presOf" srcId="{1D523D58-A3B6-4596-917E-B3826C205449}" destId="{0BB359B8-8A4F-4299-BE2E-CFF47410EFDB}" srcOrd="0" destOrd="0" presId="urn:microsoft.com/office/officeart/2005/8/layout/vList2"/>
    <dgm:cxn modelId="{5E9A8C65-E69E-4FD9-9344-EA64F56E73AB}" srcId="{DC22BD11-902C-421F-8030-F23ED830CBCA}" destId="{99A6F35B-1DDF-4076-963C-42E96A833C0D}" srcOrd="3" destOrd="0" parTransId="{BD1982D3-94AD-434B-9DD1-063A869688F4}" sibTransId="{AD60C174-6366-408C-928D-EE2DA9E3309D}"/>
    <dgm:cxn modelId="{6B2CF845-47A0-4880-A411-2D9076F8A0AF}" type="presOf" srcId="{DC22BD11-902C-421F-8030-F23ED830CBCA}" destId="{8E39DFFF-ABC3-40AA-8CAE-1AC3E208E104}" srcOrd="0" destOrd="0" presId="urn:microsoft.com/office/officeart/2005/8/layout/vList2"/>
    <dgm:cxn modelId="{EB590270-0A52-42B0-B6C4-6A5EE5124A32}" srcId="{DC22BD11-902C-421F-8030-F23ED830CBCA}" destId="{B5280AA7-4723-40B2-A502-CE2B61E5D7A5}" srcOrd="0" destOrd="0" parTransId="{29B664DC-E714-433C-B071-D0DACF9DF5AC}" sibTransId="{7AFF51CA-37B0-4005-911A-6F7ECF8D7FE0}"/>
    <dgm:cxn modelId="{87545978-0DFC-4180-BA96-6D5EDFFA56AE}" type="presOf" srcId="{107E7EA2-F72F-482C-9FC2-78515D3DD636}" destId="{139654CC-EBB9-41E4-8C30-73D6FEE5C3BB}" srcOrd="0" destOrd="0" presId="urn:microsoft.com/office/officeart/2005/8/layout/vList2"/>
    <dgm:cxn modelId="{9015BF79-85F1-4337-8252-B31ACA4196E2}" type="presOf" srcId="{B5280AA7-4723-40B2-A502-CE2B61E5D7A5}" destId="{0A55DFC3-8AB8-4506-9AE5-5C449B5412A7}" srcOrd="0" destOrd="0" presId="urn:microsoft.com/office/officeart/2005/8/layout/vList2"/>
    <dgm:cxn modelId="{C50685E2-B399-4C8D-B7D6-859F9A2A2320}" srcId="{DC22BD11-902C-421F-8030-F23ED830CBCA}" destId="{107E7EA2-F72F-482C-9FC2-78515D3DD636}" srcOrd="1" destOrd="0" parTransId="{A8231B83-E87E-4AAA-B1BD-E9C40A83D79C}" sibTransId="{BC449709-017C-44E0-9074-2EF5228A56BD}"/>
    <dgm:cxn modelId="{2663D9FC-25A5-4CF0-A269-AF56AB8C023F}" type="presOf" srcId="{99A6F35B-1DDF-4076-963C-42E96A833C0D}" destId="{E1ADC3AE-9D24-4A45-B5E0-7F24E066F6E2}" srcOrd="0" destOrd="0" presId="urn:microsoft.com/office/officeart/2005/8/layout/vList2"/>
    <dgm:cxn modelId="{A18C0572-4587-4210-88EA-A5DDC7255137}" type="presParOf" srcId="{8E39DFFF-ABC3-40AA-8CAE-1AC3E208E104}" destId="{0A55DFC3-8AB8-4506-9AE5-5C449B5412A7}" srcOrd="0" destOrd="0" presId="urn:microsoft.com/office/officeart/2005/8/layout/vList2"/>
    <dgm:cxn modelId="{77727C7C-D730-4382-938D-0078207AD717}" type="presParOf" srcId="{8E39DFFF-ABC3-40AA-8CAE-1AC3E208E104}" destId="{4A416D67-46CB-46EF-9495-4454BCD76F33}" srcOrd="1" destOrd="0" presId="urn:microsoft.com/office/officeart/2005/8/layout/vList2"/>
    <dgm:cxn modelId="{947C58E2-56BA-4775-9464-5654358718B5}" type="presParOf" srcId="{8E39DFFF-ABC3-40AA-8CAE-1AC3E208E104}" destId="{139654CC-EBB9-41E4-8C30-73D6FEE5C3BB}" srcOrd="2" destOrd="0" presId="urn:microsoft.com/office/officeart/2005/8/layout/vList2"/>
    <dgm:cxn modelId="{A520ED4D-9743-4779-A29D-8D08A38A6511}" type="presParOf" srcId="{8E39DFFF-ABC3-40AA-8CAE-1AC3E208E104}" destId="{7B66BAE0-4039-4F96-A8E0-CE6EEB304AEE}" srcOrd="3" destOrd="0" presId="urn:microsoft.com/office/officeart/2005/8/layout/vList2"/>
    <dgm:cxn modelId="{735D1197-6E0E-450E-B823-ED681CC2C153}" type="presParOf" srcId="{8E39DFFF-ABC3-40AA-8CAE-1AC3E208E104}" destId="{0BB359B8-8A4F-4299-BE2E-CFF47410EFDB}" srcOrd="4" destOrd="0" presId="urn:microsoft.com/office/officeart/2005/8/layout/vList2"/>
    <dgm:cxn modelId="{FD128043-E67F-4438-B52A-7A4EB0E089D2}" type="presParOf" srcId="{8E39DFFF-ABC3-40AA-8CAE-1AC3E208E104}" destId="{CC57AE52-6AF3-4C91-8838-7E5D9369FD80}" srcOrd="5" destOrd="0" presId="urn:microsoft.com/office/officeart/2005/8/layout/vList2"/>
    <dgm:cxn modelId="{233C0FEE-EDFB-4F7C-921A-2073D9E64B28}" type="presParOf" srcId="{8E39DFFF-ABC3-40AA-8CAE-1AC3E208E104}" destId="{E1ADC3AE-9D24-4A45-B5E0-7F24E066F6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B5E27-69AE-473C-B41C-5474B7BC9026}">
      <dsp:nvSpPr>
        <dsp:cNvPr id="0" name=""/>
        <dsp:cNvSpPr/>
      </dsp:nvSpPr>
      <dsp:spPr>
        <a:xfrm>
          <a:off x="2767295" y="712675"/>
          <a:ext cx="5485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8545" y="4572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7089" y="755499"/>
        <a:ext cx="28957" cy="5791"/>
      </dsp:txXfrm>
    </dsp:sp>
    <dsp:sp modelId="{D2C665FB-59A7-41F4-94FE-BB3D8C6D1239}">
      <dsp:nvSpPr>
        <dsp:cNvPr id="0" name=""/>
        <dsp:cNvSpPr/>
      </dsp:nvSpPr>
      <dsp:spPr>
        <a:xfrm>
          <a:off x="251070" y="2988"/>
          <a:ext cx="2518024" cy="15108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85" tIns="129515" rIns="123385" bIns="1295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/>
            <a:t>Vorstellung </a:t>
          </a:r>
          <a:endParaRPr lang="en-US" sz="2900" kern="1200"/>
        </a:p>
      </dsp:txBody>
      <dsp:txXfrm>
        <a:off x="251070" y="2988"/>
        <a:ext cx="2518024" cy="1510814"/>
      </dsp:txXfrm>
    </dsp:sp>
    <dsp:sp modelId="{A04796E0-6B0D-485D-8FA9-994D2778C0A3}">
      <dsp:nvSpPr>
        <dsp:cNvPr id="0" name=""/>
        <dsp:cNvSpPr/>
      </dsp:nvSpPr>
      <dsp:spPr>
        <a:xfrm>
          <a:off x="1510082" y="1512002"/>
          <a:ext cx="3097170" cy="548545"/>
        </a:xfrm>
        <a:custGeom>
          <a:avLst/>
          <a:gdLst/>
          <a:ahLst/>
          <a:cxnLst/>
          <a:rect l="0" t="0" r="0" b="0"/>
          <a:pathLst>
            <a:path>
              <a:moveTo>
                <a:pt x="3097170" y="0"/>
              </a:moveTo>
              <a:lnTo>
                <a:pt x="3097170" y="291372"/>
              </a:lnTo>
              <a:lnTo>
                <a:pt x="0" y="291372"/>
              </a:lnTo>
              <a:lnTo>
                <a:pt x="0" y="54854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79896" y="1783380"/>
        <a:ext cx="157542" cy="5791"/>
      </dsp:txXfrm>
    </dsp:sp>
    <dsp:sp modelId="{729F2671-4FD9-4C6B-BE69-0DF41BE8FC34}">
      <dsp:nvSpPr>
        <dsp:cNvPr id="0" name=""/>
        <dsp:cNvSpPr/>
      </dsp:nvSpPr>
      <dsp:spPr>
        <a:xfrm>
          <a:off x="3348240" y="2988"/>
          <a:ext cx="2518024" cy="15108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85" tIns="129515" rIns="123385" bIns="1295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Schulsystem in Brandenburg </a:t>
          </a:r>
          <a:endParaRPr lang="en-US" sz="2900" kern="1200" dirty="0"/>
        </a:p>
      </dsp:txBody>
      <dsp:txXfrm>
        <a:off x="3348240" y="2988"/>
        <a:ext cx="2518024" cy="1510814"/>
      </dsp:txXfrm>
    </dsp:sp>
    <dsp:sp modelId="{B42DDBF6-A8D6-4331-BB33-C9F21E10AE1D}">
      <dsp:nvSpPr>
        <dsp:cNvPr id="0" name=""/>
        <dsp:cNvSpPr/>
      </dsp:nvSpPr>
      <dsp:spPr>
        <a:xfrm>
          <a:off x="2767295" y="2802635"/>
          <a:ext cx="5485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854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7089" y="2845460"/>
        <a:ext cx="28957" cy="5791"/>
      </dsp:txXfrm>
    </dsp:sp>
    <dsp:sp modelId="{DC08FB53-4B4C-4D88-A387-76D35ED62BE2}">
      <dsp:nvSpPr>
        <dsp:cNvPr id="0" name=""/>
        <dsp:cNvSpPr/>
      </dsp:nvSpPr>
      <dsp:spPr>
        <a:xfrm>
          <a:off x="251070" y="2092948"/>
          <a:ext cx="2518024" cy="15108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85" tIns="129515" rIns="123385" bIns="1295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/>
            <a:t>Blick in Zukunft </a:t>
          </a:r>
          <a:endParaRPr lang="en-US" sz="2900" kern="1200"/>
        </a:p>
      </dsp:txBody>
      <dsp:txXfrm>
        <a:off x="251070" y="2092948"/>
        <a:ext cx="2518024" cy="1510814"/>
      </dsp:txXfrm>
    </dsp:sp>
    <dsp:sp modelId="{BF69084D-CA6E-47C6-B576-B04310E668C6}">
      <dsp:nvSpPr>
        <dsp:cNvPr id="0" name=""/>
        <dsp:cNvSpPr/>
      </dsp:nvSpPr>
      <dsp:spPr>
        <a:xfrm>
          <a:off x="1402135" y="3601963"/>
          <a:ext cx="3205117" cy="325911"/>
        </a:xfrm>
        <a:custGeom>
          <a:avLst/>
          <a:gdLst/>
          <a:ahLst/>
          <a:cxnLst/>
          <a:rect l="0" t="0" r="0" b="0"/>
          <a:pathLst>
            <a:path>
              <a:moveTo>
                <a:pt x="3205117" y="0"/>
              </a:moveTo>
              <a:lnTo>
                <a:pt x="3205117" y="180055"/>
              </a:lnTo>
              <a:lnTo>
                <a:pt x="0" y="180055"/>
              </a:lnTo>
              <a:lnTo>
                <a:pt x="0" y="325911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4072" y="3762023"/>
        <a:ext cx="161244" cy="5791"/>
      </dsp:txXfrm>
    </dsp:sp>
    <dsp:sp modelId="{4FD4C8E9-FB0F-40CD-8746-1922C451161A}">
      <dsp:nvSpPr>
        <dsp:cNvPr id="0" name=""/>
        <dsp:cNvSpPr/>
      </dsp:nvSpPr>
      <dsp:spPr>
        <a:xfrm>
          <a:off x="3348240" y="2092948"/>
          <a:ext cx="2518024" cy="15108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85" tIns="129515" rIns="123385" bIns="1295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/>
            <a:t>Erfahrungen mitteilen </a:t>
          </a:r>
          <a:endParaRPr lang="en-US" sz="2900" kern="1200"/>
        </a:p>
      </dsp:txBody>
      <dsp:txXfrm>
        <a:off x="3348240" y="2092948"/>
        <a:ext cx="2518024" cy="1510814"/>
      </dsp:txXfrm>
    </dsp:sp>
    <dsp:sp modelId="{C7403DCD-6B84-4A22-B544-A045B55AF2B3}">
      <dsp:nvSpPr>
        <dsp:cNvPr id="0" name=""/>
        <dsp:cNvSpPr/>
      </dsp:nvSpPr>
      <dsp:spPr>
        <a:xfrm>
          <a:off x="2659347" y="4715682"/>
          <a:ext cx="656493" cy="222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346" y="0"/>
              </a:lnTo>
              <a:lnTo>
                <a:pt x="345346" y="222633"/>
              </a:lnTo>
              <a:lnTo>
                <a:pt x="656493" y="222633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9537" y="4824103"/>
        <a:ext cx="36113" cy="5791"/>
      </dsp:txXfrm>
    </dsp:sp>
    <dsp:sp modelId="{0F16861C-1894-4535-BD42-4E9C2B0AA93B}">
      <dsp:nvSpPr>
        <dsp:cNvPr id="0" name=""/>
        <dsp:cNvSpPr/>
      </dsp:nvSpPr>
      <dsp:spPr>
        <a:xfrm>
          <a:off x="143122" y="3960275"/>
          <a:ext cx="2518024" cy="15108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85" tIns="129515" rIns="123385" bIns="1295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Diskussion , Probleme , Vorschläge </a:t>
          </a:r>
          <a:endParaRPr lang="en-US" sz="2900" kern="1200" dirty="0"/>
        </a:p>
      </dsp:txBody>
      <dsp:txXfrm>
        <a:off x="143122" y="3960275"/>
        <a:ext cx="2518024" cy="1510814"/>
      </dsp:txXfrm>
    </dsp:sp>
    <dsp:sp modelId="{6EA00A16-5EE9-4407-B284-D26CE60BBB98}">
      <dsp:nvSpPr>
        <dsp:cNvPr id="0" name=""/>
        <dsp:cNvSpPr/>
      </dsp:nvSpPr>
      <dsp:spPr>
        <a:xfrm>
          <a:off x="3348240" y="4182909"/>
          <a:ext cx="2518024" cy="15108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85" tIns="129515" rIns="123385" bIns="1295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Feedback , Rückfragen   </a:t>
          </a:r>
          <a:endParaRPr lang="en-US" sz="2900" kern="1200" dirty="0"/>
        </a:p>
      </dsp:txBody>
      <dsp:txXfrm>
        <a:off x="3348240" y="4182909"/>
        <a:ext cx="2518024" cy="1510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FEA34-D9F1-4A3F-B3C1-BB4483651688}">
      <dsp:nvSpPr>
        <dsp:cNvPr id="0" name=""/>
        <dsp:cNvSpPr/>
      </dsp:nvSpPr>
      <dsp:spPr>
        <a:xfrm>
          <a:off x="-245659" y="0"/>
          <a:ext cx="6834796" cy="995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Zulassung: Zeugnis, Sprachkenntnisse</a:t>
          </a:r>
          <a:endParaRPr lang="en-US" sz="2600" kern="1200" dirty="0"/>
        </a:p>
      </dsp:txBody>
      <dsp:txXfrm>
        <a:off x="-216504" y="29155"/>
        <a:ext cx="5491836" cy="937125"/>
      </dsp:txXfrm>
    </dsp:sp>
    <dsp:sp modelId="{11F97E39-EF4B-4206-B5C5-5AE7BEAB2154}">
      <dsp:nvSpPr>
        <dsp:cNvPr id="0" name=""/>
        <dsp:cNvSpPr/>
      </dsp:nvSpPr>
      <dsp:spPr>
        <a:xfrm>
          <a:off x="735777" y="1176423"/>
          <a:ext cx="5852160" cy="995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Dauer: 6 Semester, 1 Semester Praktikum </a:t>
          </a:r>
          <a:endParaRPr lang="en-US" sz="2600" kern="1200" dirty="0"/>
        </a:p>
      </dsp:txBody>
      <dsp:txXfrm>
        <a:off x="764932" y="1205578"/>
        <a:ext cx="4656698" cy="937125"/>
      </dsp:txXfrm>
    </dsp:sp>
    <dsp:sp modelId="{2D96A3FA-BEA2-4E1C-8AB3-46D88EDCBC59}">
      <dsp:nvSpPr>
        <dsp:cNvPr id="0" name=""/>
        <dsp:cNvSpPr/>
      </dsp:nvSpPr>
      <dsp:spPr>
        <a:xfrm>
          <a:off x="1218580" y="2352847"/>
          <a:ext cx="5852160" cy="9954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System: Inhalt, Klausuren  </a:t>
          </a:r>
          <a:endParaRPr lang="en-US" sz="2600" kern="1200" dirty="0"/>
        </a:p>
      </dsp:txBody>
      <dsp:txXfrm>
        <a:off x="1247735" y="2382002"/>
        <a:ext cx="4664013" cy="937125"/>
      </dsp:txXfrm>
    </dsp:sp>
    <dsp:sp modelId="{CECFA0D8-E181-4327-9E0A-47D95FD59217}">
      <dsp:nvSpPr>
        <dsp:cNvPr id="0" name=""/>
        <dsp:cNvSpPr/>
      </dsp:nvSpPr>
      <dsp:spPr>
        <a:xfrm>
          <a:off x="1708699" y="3529270"/>
          <a:ext cx="5852160" cy="9954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Abschluss  und danach …</a:t>
          </a:r>
          <a:endParaRPr lang="en-US" sz="2600" kern="1200" dirty="0"/>
        </a:p>
      </dsp:txBody>
      <dsp:txXfrm>
        <a:off x="1737854" y="3558425"/>
        <a:ext cx="4656698" cy="937125"/>
      </dsp:txXfrm>
    </dsp:sp>
    <dsp:sp modelId="{79C5615C-5C59-412A-8A36-29F5232A33CB}">
      <dsp:nvSpPr>
        <dsp:cNvPr id="0" name=""/>
        <dsp:cNvSpPr/>
      </dsp:nvSpPr>
      <dsp:spPr>
        <a:xfrm>
          <a:off x="5450786" y="762412"/>
          <a:ext cx="647032" cy="6470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596368" y="762412"/>
        <a:ext cx="355868" cy="486892"/>
      </dsp:txXfrm>
    </dsp:sp>
    <dsp:sp modelId="{BEA9B63B-56D7-4DB9-A581-08269D6D15A9}">
      <dsp:nvSpPr>
        <dsp:cNvPr id="0" name=""/>
        <dsp:cNvSpPr/>
      </dsp:nvSpPr>
      <dsp:spPr>
        <a:xfrm>
          <a:off x="5940904" y="1938836"/>
          <a:ext cx="647032" cy="64703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086486" y="1938836"/>
        <a:ext cx="355868" cy="486892"/>
      </dsp:txXfrm>
    </dsp:sp>
    <dsp:sp modelId="{BBE132BA-1436-46EE-8831-504782338134}">
      <dsp:nvSpPr>
        <dsp:cNvPr id="0" name=""/>
        <dsp:cNvSpPr/>
      </dsp:nvSpPr>
      <dsp:spPr>
        <a:xfrm>
          <a:off x="6423707" y="3115260"/>
          <a:ext cx="647032" cy="64703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569289" y="3115260"/>
        <a:ext cx="355868" cy="486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E542F-B083-4161-8283-783FE3DD9CA2}">
      <dsp:nvSpPr>
        <dsp:cNvPr id="0" name=""/>
        <dsp:cNvSpPr/>
      </dsp:nvSpPr>
      <dsp:spPr>
        <a:xfrm>
          <a:off x="0" y="0"/>
          <a:ext cx="8412480" cy="9586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800" kern="1200" dirty="0"/>
            <a:t>Zulassung: Zeugnis, Sprachkenntnisse </a:t>
          </a:r>
          <a:endParaRPr lang="en-US" sz="2800" kern="1200" dirty="0"/>
        </a:p>
      </dsp:txBody>
      <dsp:txXfrm>
        <a:off x="28078" y="28078"/>
        <a:ext cx="7297009" cy="902499"/>
      </dsp:txXfrm>
    </dsp:sp>
    <dsp:sp modelId="{4097D820-82EC-42FA-8A0D-44D931B4F28E}">
      <dsp:nvSpPr>
        <dsp:cNvPr id="0" name=""/>
        <dsp:cNvSpPr/>
      </dsp:nvSpPr>
      <dsp:spPr>
        <a:xfrm>
          <a:off x="704545" y="1132956"/>
          <a:ext cx="8412480" cy="958655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800" kern="1200" dirty="0"/>
            <a:t>Dauer: 6 Semester , 1 Semester Praktikum </a:t>
          </a:r>
          <a:endParaRPr lang="en-US" sz="2800" kern="1200" dirty="0"/>
        </a:p>
      </dsp:txBody>
      <dsp:txXfrm>
        <a:off x="732623" y="1161034"/>
        <a:ext cx="7028652" cy="902499"/>
      </dsp:txXfrm>
    </dsp:sp>
    <dsp:sp modelId="{B6761D39-C811-492A-BD15-08CF182C5A31}">
      <dsp:nvSpPr>
        <dsp:cNvPr id="0" name=""/>
        <dsp:cNvSpPr/>
      </dsp:nvSpPr>
      <dsp:spPr>
        <a:xfrm>
          <a:off x="1398574" y="2265912"/>
          <a:ext cx="8412480" cy="958655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800" kern="1200" dirty="0"/>
            <a:t>System: Inhalt, Klausuren </a:t>
          </a:r>
          <a:endParaRPr lang="en-US" sz="2800" kern="1200" dirty="0"/>
        </a:p>
      </dsp:txBody>
      <dsp:txXfrm>
        <a:off x="1426652" y="2293990"/>
        <a:ext cx="7039168" cy="902499"/>
      </dsp:txXfrm>
    </dsp:sp>
    <dsp:sp modelId="{5511ADA0-A004-4F77-BA7D-A017ACEFD247}">
      <dsp:nvSpPr>
        <dsp:cNvPr id="0" name=""/>
        <dsp:cNvSpPr/>
      </dsp:nvSpPr>
      <dsp:spPr>
        <a:xfrm>
          <a:off x="2103119" y="3398868"/>
          <a:ext cx="8412480" cy="95865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800" kern="1200" dirty="0"/>
            <a:t>Abschluss  und danach … </a:t>
          </a:r>
          <a:endParaRPr lang="en-US" sz="2800" kern="1200" dirty="0"/>
        </a:p>
      </dsp:txBody>
      <dsp:txXfrm>
        <a:off x="2131197" y="3426946"/>
        <a:ext cx="7028652" cy="902499"/>
      </dsp:txXfrm>
    </dsp:sp>
    <dsp:sp modelId="{2BA12D25-07C1-481D-AEDB-D1229BC1BB18}">
      <dsp:nvSpPr>
        <dsp:cNvPr id="0" name=""/>
        <dsp:cNvSpPr/>
      </dsp:nvSpPr>
      <dsp:spPr>
        <a:xfrm>
          <a:off x="7789354" y="734242"/>
          <a:ext cx="623125" cy="6231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29557" y="734242"/>
        <a:ext cx="342719" cy="468902"/>
      </dsp:txXfrm>
    </dsp:sp>
    <dsp:sp modelId="{E393ADAF-73B8-4DA2-9366-9F17AE2E8EEE}">
      <dsp:nvSpPr>
        <dsp:cNvPr id="0" name=""/>
        <dsp:cNvSpPr/>
      </dsp:nvSpPr>
      <dsp:spPr>
        <a:xfrm>
          <a:off x="8493899" y="1867199"/>
          <a:ext cx="623125" cy="6231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102" y="1867199"/>
        <a:ext cx="342719" cy="468902"/>
      </dsp:txXfrm>
    </dsp:sp>
    <dsp:sp modelId="{2ED7C408-68A7-4C19-A83A-292A97F1B407}">
      <dsp:nvSpPr>
        <dsp:cNvPr id="0" name=""/>
        <dsp:cNvSpPr/>
      </dsp:nvSpPr>
      <dsp:spPr>
        <a:xfrm>
          <a:off x="9187928" y="3000155"/>
          <a:ext cx="623125" cy="6231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131" y="3000155"/>
        <a:ext cx="342719" cy="468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5DFC3-8AB8-4506-9AE5-5C449B5412A7}">
      <dsp:nvSpPr>
        <dsp:cNvPr id="0" name=""/>
        <dsp:cNvSpPr/>
      </dsp:nvSpPr>
      <dsp:spPr>
        <a:xfrm>
          <a:off x="0" y="68183"/>
          <a:ext cx="525780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Zulassung: Zeugnis, 		      Sprachkenntnisse</a:t>
          </a:r>
          <a:endParaRPr lang="en-US" sz="3200" kern="1200" dirty="0"/>
        </a:p>
      </dsp:txBody>
      <dsp:txXfrm>
        <a:off x="62141" y="130324"/>
        <a:ext cx="5133518" cy="1148678"/>
      </dsp:txXfrm>
    </dsp:sp>
    <dsp:sp modelId="{139654CC-EBB9-41E4-8C30-73D6FEE5C3BB}">
      <dsp:nvSpPr>
        <dsp:cNvPr id="0" name=""/>
        <dsp:cNvSpPr/>
      </dsp:nvSpPr>
      <dsp:spPr>
        <a:xfrm>
          <a:off x="0" y="1433303"/>
          <a:ext cx="5257800" cy="1272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Dauer: zwischen 4 und 6 	Semestern</a:t>
          </a:r>
          <a:endParaRPr lang="en-US" sz="3200" kern="1200" dirty="0"/>
        </a:p>
      </dsp:txBody>
      <dsp:txXfrm>
        <a:off x="62141" y="1495444"/>
        <a:ext cx="5133518" cy="1148678"/>
      </dsp:txXfrm>
    </dsp:sp>
    <dsp:sp modelId="{0BB359B8-8A4F-4299-BE2E-CFF47410EFDB}">
      <dsp:nvSpPr>
        <dsp:cNvPr id="0" name=""/>
        <dsp:cNvSpPr/>
      </dsp:nvSpPr>
      <dsp:spPr>
        <a:xfrm>
          <a:off x="0" y="2798423"/>
          <a:ext cx="5257800" cy="1272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System: Inhalte, Klausuren  </a:t>
          </a:r>
          <a:endParaRPr lang="en-US" sz="3200" kern="1200" dirty="0"/>
        </a:p>
      </dsp:txBody>
      <dsp:txXfrm>
        <a:off x="62141" y="2860564"/>
        <a:ext cx="5133518" cy="1148678"/>
      </dsp:txXfrm>
    </dsp:sp>
    <dsp:sp modelId="{E1ADC3AE-9D24-4A45-B5E0-7F24E066F6E2}">
      <dsp:nvSpPr>
        <dsp:cNvPr id="0" name=""/>
        <dsp:cNvSpPr/>
      </dsp:nvSpPr>
      <dsp:spPr>
        <a:xfrm>
          <a:off x="0" y="4163544"/>
          <a:ext cx="525780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Abschluss  und Danach …</a:t>
          </a:r>
          <a:endParaRPr lang="en-US" sz="3200" kern="1200" dirty="0"/>
        </a:p>
      </dsp:txBody>
      <dsp:txXfrm>
        <a:off x="62141" y="4225685"/>
        <a:ext cx="5133518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40419-D4C5-4E49-BF58-D44B59D67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43018C-63EA-4888-BC64-5A20EF51E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623479-9C09-4E06-AE93-939539D9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6B0F-AB9B-47C4-B8A9-446783F7AED8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965606-91BE-487F-8D16-9B9B5858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E2E68A-7973-4935-A1AB-8D2C5B8B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5C3E-5064-40D2-AC61-C5EED09373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02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5AB6A-2CC2-4AC8-9BEE-5B07BDB9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D615685-8BC2-44B7-9A76-4461D5B4A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9E4FE0-6A7B-4B77-A9B0-5F958CF9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6B0F-AB9B-47C4-B8A9-446783F7AED8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3D38B7-F39B-425D-B44A-230A01FB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FA8067-B2DF-429A-AA21-2793A631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5C3E-5064-40D2-AC61-C5EED09373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21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2CA5910-75FE-4AF9-9160-687A1D57B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687AC6-454B-466F-9566-B262335ED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A1D3B5-C8D3-48C5-B329-437891C2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6B0F-AB9B-47C4-B8A9-446783F7AED8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07971E-EB57-4E7C-B47C-B43439BC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615B9A-154F-40C9-A79F-2948F316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5C3E-5064-40D2-AC61-C5EED09373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88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A099F-5551-47D3-B567-BD09B237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8E97E8-78EB-4B3C-B75C-39866BC39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3A2984-FB83-4516-B792-E258F085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6B0F-AB9B-47C4-B8A9-446783F7AED8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85FE85-924E-4C25-9D32-2AF64C73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BE0DD-2D57-4A21-931C-01686D92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5C3E-5064-40D2-AC61-C5EED09373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74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2A8A5-D2CF-431E-A401-D7838002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4BE622-AEDA-465E-81C5-035636C2D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FE30B7-5ABE-4E62-8B36-8085E856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6B0F-AB9B-47C4-B8A9-446783F7AED8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C55C39-EA8D-4210-9A30-74873109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5E9C4A-D746-49DB-B2EA-FB7C358F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5C3E-5064-40D2-AC61-C5EED09373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26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76C2A-84FE-4CF7-8837-111137C1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E51B75-DF5A-4B87-A70F-0CDA55C04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F3C9C4-C9DD-4319-97C5-E01F09EF3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749956-DC11-4B1D-93F5-72F5A3B1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6B0F-AB9B-47C4-B8A9-446783F7AED8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FC74EA-6587-42BC-9E4F-C9EBB714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60A692-2222-4CAA-9828-001A697A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5C3E-5064-40D2-AC61-C5EED09373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13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6A551-1D37-452F-92C0-450CDCA50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76F591-0C6A-4736-B32C-1C7EAF9D7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D6715A-12C6-44C3-A80A-ABCC23B4D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6D9FBC-5F55-44ED-AAE4-4F5DF5B59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4A9687D-A77C-408C-9966-F5090EA44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93432BF-FBC0-4D2B-9E72-90CC6BF0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6B0F-AB9B-47C4-B8A9-446783F7AED8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F4434F9-D2E0-4FC8-BD6B-B892C2B4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8EE4ED-5768-4F3E-9DB4-028D550B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5C3E-5064-40D2-AC61-C5EED09373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84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1CC7A-F7D0-4ACC-ABB5-1E4FE646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39E4B1-4C5E-4DD6-8974-F18280F6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6B0F-AB9B-47C4-B8A9-446783F7AED8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A2F8BB-0EA5-43E2-8F5B-D0CD8EFD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23905C-D94D-4373-95B6-ECB3B38D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5C3E-5064-40D2-AC61-C5EED09373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01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5B418E-A187-43F8-B135-5EC77F65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6B0F-AB9B-47C4-B8A9-446783F7AED8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EFD0EE-D895-41A8-8596-8269A5B9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5A9FEE-21F6-4C66-9CCA-9573A4E9C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5C3E-5064-40D2-AC61-C5EED09373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18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28414-EE8D-4F53-89BF-544AA90E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8C08DA-ED46-4561-BD74-BE5650B27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69CED0-FEC0-4538-B530-CB6FCEA05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7D6475-4760-4D49-BA6B-702B90AFD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6B0F-AB9B-47C4-B8A9-446783F7AED8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78D63D-C30B-450E-8090-0563106F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81144D-AA2B-4AB8-BF63-DCA1BECF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5C3E-5064-40D2-AC61-C5EED09373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61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2A53F-162D-48C1-939A-BA51DC89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9402E85-A8B9-439B-AC97-B883B4B78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A4B640-A6F1-4942-8D26-57DE6200A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C3BA28-F864-438C-895B-E8F299A4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6B0F-AB9B-47C4-B8A9-446783F7AED8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0310F6-8585-4493-A6E6-747B88D88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D8D08F-09CD-4EF9-90DF-9BD33C3A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5C3E-5064-40D2-AC61-C5EED09373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41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3C988D1-65B0-4676-BA79-58632606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A62CA5-ED9D-4084-8ABD-11B1BD703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B04089-0FB3-4801-BE1C-A1697DD9E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86B0F-AB9B-47C4-B8A9-446783F7AED8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484F9C-2BFD-43BA-9538-DCFA10BF4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531158-93B2-4B8E-A9C1-1DEC22234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D5C3E-5064-40D2-AC61-C5EED09373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21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418572-3144-4F08-8B62-A29C6BC48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3001" y="1057380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de-DE" sz="80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8000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de-DE" sz="80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de-DE" sz="8000" dirty="0"/>
              <a:t> </a:t>
            </a:r>
            <a:br>
              <a:rPr lang="de-DE" sz="8000" dirty="0"/>
            </a:br>
            <a:r>
              <a:rPr lang="de-DE" sz="8000" dirty="0">
                <a:solidFill>
                  <a:srgbClr val="7030A0"/>
                </a:solidFill>
              </a:rPr>
              <a:t>Projekt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13BDC0D-6362-44E4-9D7D-61B4FB2BC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002" y="4699115"/>
            <a:ext cx="4036333" cy="1709849"/>
          </a:xfrm>
        </p:spPr>
        <p:txBody>
          <a:bodyPr anchor="b">
            <a:normAutofit/>
          </a:bodyPr>
          <a:lstStyle/>
          <a:p>
            <a:pPr algn="l"/>
            <a:endParaRPr lang="de-DE" sz="2000" dirty="0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A4C49EA-28C8-45A1-84CC-CA391B460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66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7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67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5400" b="1" dirty="0">
                <a:solidFill>
                  <a:schemeClr val="accent2">
                    <a:lumMod val="75000"/>
                  </a:schemeClr>
                </a:solidFill>
              </a:rPr>
              <a:t>FSJ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838200" y="1532238"/>
            <a:ext cx="10515600" cy="4644725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de-DE" sz="2400" dirty="0"/>
              <a:t>FSJ ist die Abkürzung für </a:t>
            </a:r>
            <a:r>
              <a:rPr lang="de-DE" sz="2400" b="1" dirty="0"/>
              <a:t>F</a:t>
            </a:r>
            <a:r>
              <a:rPr lang="de-DE" sz="2400" dirty="0"/>
              <a:t>reiwilliges </a:t>
            </a:r>
            <a:r>
              <a:rPr lang="de-DE" sz="2400" b="1" dirty="0"/>
              <a:t>S</a:t>
            </a:r>
            <a:r>
              <a:rPr lang="de-DE" sz="2400" dirty="0"/>
              <a:t>oziales </a:t>
            </a:r>
            <a:r>
              <a:rPr lang="de-DE" sz="2400" b="1" dirty="0"/>
              <a:t>J</a:t>
            </a:r>
            <a:r>
              <a:rPr lang="de-DE" sz="2400" dirty="0"/>
              <a:t>ahr</a:t>
            </a:r>
          </a:p>
          <a:p>
            <a:pPr lvl="0">
              <a:lnSpc>
                <a:spcPct val="150000"/>
              </a:lnSpc>
            </a:pPr>
            <a:r>
              <a:rPr lang="de-DE" sz="2400" dirty="0"/>
              <a:t>Für junge Leute im Alter von 15 bis 26 Jahren</a:t>
            </a:r>
          </a:p>
          <a:p>
            <a:pPr lvl="0">
              <a:lnSpc>
                <a:spcPct val="150000"/>
              </a:lnSpc>
            </a:pPr>
            <a:r>
              <a:rPr lang="de-DE" sz="2400" dirty="0"/>
              <a:t>Möglichkeit, den praktischen Teil der Fachhochschulreife zu erlangen </a:t>
            </a:r>
          </a:p>
          <a:p>
            <a:pPr lvl="0">
              <a:lnSpc>
                <a:spcPct val="150000"/>
              </a:lnSpc>
            </a:pPr>
            <a:r>
              <a:rPr lang="de-DE" sz="2400" dirty="0"/>
              <a:t>26 Tage Urlaub </a:t>
            </a:r>
          </a:p>
          <a:p>
            <a:pPr lvl="0">
              <a:lnSpc>
                <a:spcPct val="150000"/>
              </a:lnSpc>
            </a:pPr>
            <a:r>
              <a:rPr lang="de-DE" sz="2400" dirty="0"/>
              <a:t>Taschengeld, Verpflegungsgeld, Sozialversicherung durch die Einsatzstelle</a:t>
            </a:r>
          </a:p>
          <a:p>
            <a:pPr lvl="0">
              <a:lnSpc>
                <a:spcPct val="150000"/>
              </a:lnSpc>
            </a:pPr>
            <a:r>
              <a:rPr lang="de-DE" sz="2400" dirty="0"/>
              <a:t>Eltern haben Anspruch auf Kindergelds (bis zum 25. Geburtstag)</a:t>
            </a:r>
          </a:p>
        </p:txBody>
      </p:sp>
      <p:pic>
        <p:nvPicPr>
          <p:cNvPr id="4" name="Grafik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694" y="101638"/>
            <a:ext cx="2641562" cy="26415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16429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21B10-848A-4114-8B26-E7E8C841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" y="557651"/>
            <a:ext cx="3480587" cy="1364291"/>
          </a:xfrm>
        </p:spPr>
        <p:txBody>
          <a:bodyPr>
            <a:normAutofit fontScale="90000"/>
          </a:bodyPr>
          <a:lstStyle/>
          <a:p>
            <a:r>
              <a:rPr lang="de-DE" sz="3700" b="1" dirty="0">
                <a:solidFill>
                  <a:schemeClr val="accent2">
                    <a:lumMod val="75000"/>
                  </a:schemeClr>
                </a:solidFill>
              </a:rPr>
              <a:t>Was sind die Unterschiede ?</a:t>
            </a:r>
            <a:br>
              <a:rPr lang="en-US" sz="3700" dirty="0"/>
            </a:br>
            <a:endParaRPr lang="de-DE" sz="37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9FDB13-E005-4FED-A355-8D5039A41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834057" cy="3785419"/>
          </a:xfrm>
        </p:spPr>
        <p:txBody>
          <a:bodyPr>
            <a:normAutofit fontScale="92500" lnSpcReduction="10000"/>
          </a:bodyPr>
          <a:lstStyle/>
          <a:p>
            <a:endParaRPr lang="de-DE" sz="2000" dirty="0"/>
          </a:p>
          <a:p>
            <a:r>
              <a:rPr lang="de-DE" sz="4000" dirty="0"/>
              <a:t>Universität (Uni)</a:t>
            </a:r>
          </a:p>
          <a:p>
            <a:endParaRPr lang="de-DE" sz="4000" dirty="0"/>
          </a:p>
          <a:p>
            <a:r>
              <a:rPr lang="de-DE" sz="4000" dirty="0"/>
              <a:t>Fachhochschule (FH) </a:t>
            </a:r>
          </a:p>
          <a:p>
            <a:endParaRPr lang="de-DE" sz="4000" dirty="0"/>
          </a:p>
          <a:p>
            <a:r>
              <a:rPr lang="de-DE" sz="4000" dirty="0"/>
              <a:t>Berufsausbildung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A37F23-AF7B-4E8B-AADF-0F38ABC2D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822" y="807593"/>
            <a:ext cx="3497411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7709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68E43A-FC36-4027-8291-87A0658C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5400" dirty="0">
                <a:solidFill>
                  <a:srgbClr val="FFFFFF"/>
                </a:solidFill>
              </a:rPr>
              <a:t>Uni</a:t>
            </a:r>
          </a:p>
        </p:txBody>
      </p:sp>
      <p:graphicFrame>
        <p:nvGraphicFramePr>
          <p:cNvPr id="16" name="Inhaltsplatzhalter 2">
            <a:extLst>
              <a:ext uri="{FF2B5EF4-FFF2-40B4-BE49-F238E27FC236}">
                <a16:creationId xmlns:a16="http://schemas.microsoft.com/office/drawing/2014/main" id="{A037E9BD-D3DF-4F6C-806D-A3F4915B1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287111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29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3021D0-68D4-4A94-AD9A-8CAE69C5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de-DE" b="1" dirty="0"/>
              <a:t>FH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07A07961-829E-495E-806D-B6C94C473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48171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59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" y="523861"/>
            <a:ext cx="10341864" cy="61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6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B82CA-B0A4-413A-9678-8C855626F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de-DE" sz="4800" b="1" dirty="0"/>
              <a:t>Ausbildung 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Inhaltsplatzhalter 2">
            <a:extLst>
              <a:ext uri="{FF2B5EF4-FFF2-40B4-BE49-F238E27FC236}">
                <a16:creationId xmlns:a16="http://schemas.microsoft.com/office/drawing/2014/main" id="{2B4792A5-E0CD-4A1D-8075-5D548D893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617617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494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D30151-B781-4CCE-96DB-54080AE5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22" y="263397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 err="1"/>
              <a:t>Duales</a:t>
            </a:r>
            <a:r>
              <a:rPr lang="en-US" sz="5400" dirty="0"/>
              <a:t> </a:t>
            </a:r>
            <a:r>
              <a:rPr lang="en-US" sz="5400" dirty="0" err="1"/>
              <a:t>Studium</a:t>
            </a:r>
            <a:r>
              <a:rPr lang="en-US" sz="5400" dirty="0"/>
              <a:t> </a:t>
            </a:r>
          </a:p>
        </p:txBody>
      </p:sp>
      <p:grpSp>
        <p:nvGrpSpPr>
          <p:cNvPr id="15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A0FA476-28CD-4C1E-8124-48BB5D66A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791" b="-1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9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332A9A-11E1-49EC-BC36-D55710551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59" r="-1" b="18296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458EC4-F700-4A94-80AE-DDA8104C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de-DE" sz="2600" i="1" dirty="0">
                <a:solidFill>
                  <a:schemeClr val="bg1"/>
                </a:solidFill>
              </a:rPr>
              <a:t>Finanzierung über Uni oder FH </a:t>
            </a:r>
            <a:br>
              <a:rPr lang="de-DE" sz="2600" dirty="0">
                <a:solidFill>
                  <a:schemeClr val="bg1"/>
                </a:solidFill>
              </a:rPr>
            </a:br>
            <a:endParaRPr lang="de-DE" sz="26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7E5C2B-8D7E-4AB2-A59B-76B9CA9B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37" y="5009083"/>
            <a:ext cx="7598421" cy="1345997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de-DE" sz="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4900" b="1" dirty="0">
                <a:solidFill>
                  <a:schemeClr val="bg1"/>
                </a:solidFill>
              </a:rPr>
              <a:t> </a:t>
            </a:r>
            <a:r>
              <a:rPr lang="de-DE" sz="7200" b="1" i="0" dirty="0">
                <a:solidFill>
                  <a:schemeClr val="bg1"/>
                </a:solidFill>
                <a:effectLst/>
                <a:latin typeface="Noto Naskh Arabic UI" panose="020B0502040504020204" pitchFamily="34" charset="-78"/>
                <a:cs typeface="Noto Naskh Arabic UI" panose="020B0502040504020204" pitchFamily="34" charset="-78"/>
              </a:rPr>
              <a:t>Bundesausbildungsförderungsgesetz : </a:t>
            </a:r>
            <a:r>
              <a:rPr lang="de-DE" sz="7200" b="1" dirty="0">
                <a:solidFill>
                  <a:schemeClr val="bg1"/>
                </a:solidFill>
              </a:rPr>
              <a:t>BAföG </a:t>
            </a:r>
          </a:p>
          <a:p>
            <a:pPr marL="0" indent="0">
              <a:buNone/>
            </a:pPr>
            <a:r>
              <a:rPr lang="de-DE" sz="7200" b="1" dirty="0">
                <a:solidFill>
                  <a:schemeClr val="bg1"/>
                </a:solidFill>
              </a:rPr>
              <a:t>Anträge </a:t>
            </a:r>
          </a:p>
          <a:p>
            <a:pPr marL="0" indent="0">
              <a:buNone/>
            </a:pPr>
            <a:r>
              <a:rPr lang="de-DE" sz="7200" b="1" dirty="0">
                <a:solidFill>
                  <a:schemeClr val="bg1"/>
                </a:solidFill>
              </a:rPr>
              <a:t>Voraussetzungen</a:t>
            </a:r>
          </a:p>
          <a:p>
            <a:pPr marL="0" indent="0">
              <a:buNone/>
            </a:pPr>
            <a:r>
              <a:rPr lang="de-DE" sz="7200" b="1" dirty="0">
                <a:solidFill>
                  <a:schemeClr val="bg1"/>
                </a:solidFill>
              </a:rPr>
              <a:t>Rückzahlung</a:t>
            </a:r>
          </a:p>
        </p:txBody>
      </p:sp>
    </p:spTree>
    <p:extLst>
      <p:ext uri="{BB962C8B-B14F-4D97-AF65-F5344CB8AC3E}">
        <p14:creationId xmlns:p14="http://schemas.microsoft.com/office/powerpoint/2010/main" val="2840178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BC26B-6B42-430E-9875-75043BF8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50" y="303688"/>
            <a:ext cx="5340605" cy="1146176"/>
          </a:xfrm>
        </p:spPr>
        <p:txBody>
          <a:bodyPr>
            <a:normAutofit/>
          </a:bodyPr>
          <a:lstStyle/>
          <a:p>
            <a:r>
              <a:rPr lang="de-DE" sz="3700" b="1" i="1" dirty="0">
                <a:solidFill>
                  <a:schemeClr val="accent2">
                    <a:lumMod val="75000"/>
                  </a:schemeClr>
                </a:solidFill>
              </a:rPr>
              <a:t>Finanzierung über Uni </a:t>
            </a:r>
            <a:br>
              <a:rPr lang="de-DE" sz="37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3700" b="1" i="1" dirty="0">
                <a:solidFill>
                  <a:schemeClr val="accent2">
                    <a:lumMod val="75000"/>
                  </a:schemeClr>
                </a:solidFill>
              </a:rPr>
              <a:t>oder  FH</a:t>
            </a:r>
            <a:endParaRPr lang="de-DE" sz="3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B600A8-7563-40A4-90D9-A28A2FE97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r>
              <a:rPr lang="de-DE" sz="3200" b="1" dirty="0">
                <a:solidFill>
                  <a:srgbClr val="FFFFFF"/>
                </a:solidFill>
              </a:rPr>
              <a:t>Stipendium</a:t>
            </a:r>
          </a:p>
          <a:p>
            <a:pPr marL="0" indent="0">
              <a:buNone/>
            </a:pPr>
            <a:endParaRPr lang="de-DE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e-DE" sz="2400" i="1" dirty="0">
                <a:solidFill>
                  <a:srgbClr val="FFFFFF"/>
                </a:solidFill>
              </a:rPr>
              <a:t>- Bewerbung </a:t>
            </a:r>
          </a:p>
          <a:p>
            <a:pPr marL="0" indent="0">
              <a:buNone/>
            </a:pPr>
            <a:r>
              <a:rPr lang="de-DE" sz="2400" i="1" dirty="0">
                <a:solidFill>
                  <a:srgbClr val="FFFFFF"/>
                </a:solidFill>
              </a:rPr>
              <a:t>- Voraussetzungen </a:t>
            </a:r>
          </a:p>
          <a:p>
            <a:pPr marL="0" indent="0">
              <a:buNone/>
            </a:pPr>
            <a:r>
              <a:rPr lang="de-DE" sz="2400" i="1" dirty="0">
                <a:solidFill>
                  <a:srgbClr val="FFFFFF"/>
                </a:solidFill>
              </a:rPr>
              <a:t>- Rückzahlung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003A5E-34E7-426A-81FA-4C4DD4AA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88" y="2242571"/>
            <a:ext cx="5170711" cy="3865106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9749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76974-1F09-43E6-8932-E10E045E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 fontScale="90000"/>
          </a:bodyPr>
          <a:lstStyle/>
          <a:p>
            <a:r>
              <a:rPr lang="de-DE" sz="3600" b="1" dirty="0"/>
              <a:t>Finanzierung </a:t>
            </a:r>
            <a:br>
              <a:rPr lang="de-DE" sz="3600" b="1" dirty="0"/>
            </a:br>
            <a:br>
              <a:rPr lang="de-DE" sz="3600" b="1" dirty="0"/>
            </a:br>
            <a:r>
              <a:rPr lang="de-DE" sz="3600" b="1" dirty="0"/>
              <a:t>Ausbildung oder Duales Studium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06358-9FA5-48F9-B653-DD7F852C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11368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i="1" dirty="0"/>
          </a:p>
          <a:p>
            <a:r>
              <a:rPr lang="de-DE" i="1" dirty="0"/>
              <a:t>Unternehmen </a:t>
            </a:r>
            <a:r>
              <a:rPr lang="de-DE" sz="2400" i="1" dirty="0"/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CBED83-F8D9-41A5-A418-FCB618C66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0" r="18869" b="-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77823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CCE5EB-B203-4C46-8477-6C80DD2B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de-DE" sz="5000"/>
              <a:t>       Gliederung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725F33-435F-480E-996D-205671CDC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594360" y="73152"/>
            <a:chExt cx="1178966" cy="232963"/>
          </a:xfrm>
        </p:grpSpPr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07687CC5-056E-447F-A348-E9196E738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4B7194FF-E2A4-49A6-A54A-A0B6A1AC2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7ED6E1D0-56BF-487D-9BD1-5D8FD7938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AD27C1B6-91C6-4DFC-99E9-F0B83DC5D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B4A16B45-8536-4A38-B36E-A26F7ACED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F64F5F52-7BB7-4B43-BB5B-67DB66689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789C00E1-E374-485E-A40E-BCF0E6C8A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9AEDDA19-1BE9-4BD1-A087-110713905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9BF3970B-5A82-4527-AB38-536DF5FCF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B0A9D7D8-F150-43E1-83AD-CE553B3BD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F94325E-CD9B-4404-A2CF-D130B5387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E5DF248-D56C-4D96-920E-D1FC7FDDA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C0B1AD48-9001-4AEF-AA30-56CAEC2B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864399F-6339-4CD7-A92C-52BA2D57A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A4AC9BF-79DA-4D77-8227-BC5CC7563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4310BC6-6BB6-49A0-88BA-4302E8E4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4840B5CD-1F12-405E-89D3-92A9D1738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D8181A7-FF60-4734-B51C-E622917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BF5BAC90-7E94-452F-B85C-17EB7C248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DABFDCB-F31D-4192-A6C4-9841F0E4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F2534765-C082-4841-B0AA-19F07354B4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197365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2808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Brandenburger Schüler-Ausbildungsförderung</a:t>
            </a:r>
          </a:p>
        </p:txBody>
      </p:sp>
      <p:sp>
        <p:nvSpPr>
          <p:cNvPr id="3" name="Inhaltsplatzhalter 5"/>
          <p:cNvSpPr txBox="1">
            <a:spLocks noGrp="1"/>
          </p:cNvSpPr>
          <p:nvPr>
            <p:ph idx="1"/>
          </p:nvPr>
        </p:nvSpPr>
        <p:spPr>
          <a:xfrm>
            <a:off x="412694" y="1761143"/>
            <a:ext cx="10867536" cy="435133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de-DE" sz="2400" dirty="0"/>
              <a:t>Für Schüler ab der 11. Klasse</a:t>
            </a:r>
          </a:p>
          <a:p>
            <a:pPr lvl="0">
              <a:lnSpc>
                <a:spcPct val="150000"/>
              </a:lnSpc>
            </a:pPr>
            <a:r>
              <a:rPr lang="de-DE" sz="2400" dirty="0"/>
              <a:t>Wohnsitz im Land Brandenburg</a:t>
            </a:r>
          </a:p>
          <a:p>
            <a:pPr lvl="0">
              <a:lnSpc>
                <a:spcPct val="150000"/>
              </a:lnSpc>
            </a:pPr>
            <a:r>
              <a:rPr lang="de-DE" sz="2400" dirty="0"/>
              <a:t>Gymnasiale Oberstufe an einem </a:t>
            </a:r>
            <a:r>
              <a:rPr lang="de-DE" sz="2400" b="1" dirty="0"/>
              <a:t>Gymnasium</a:t>
            </a:r>
            <a:r>
              <a:rPr lang="de-DE" sz="2400" dirty="0"/>
              <a:t>,</a:t>
            </a:r>
            <a:br>
              <a:rPr lang="de-DE" sz="2400" dirty="0"/>
            </a:br>
            <a:r>
              <a:rPr lang="de-DE" sz="2400" dirty="0"/>
              <a:t>einer </a:t>
            </a:r>
            <a:r>
              <a:rPr lang="de-DE" sz="2400" b="1" dirty="0"/>
              <a:t>Gesamtschule</a:t>
            </a:r>
            <a:r>
              <a:rPr lang="de-DE" sz="2400" dirty="0"/>
              <a:t> bzw. einem </a:t>
            </a:r>
            <a:r>
              <a:rPr lang="de-DE" sz="2400" b="1" dirty="0"/>
              <a:t>beruflichen Gymnasium </a:t>
            </a:r>
            <a:br>
              <a:rPr lang="de-DE" sz="2400" dirty="0"/>
            </a:br>
            <a:r>
              <a:rPr lang="de-DE" sz="2400" dirty="0"/>
              <a:t>oder einen </a:t>
            </a:r>
            <a:r>
              <a:rPr lang="de-DE" sz="2400" b="1" dirty="0"/>
              <a:t>Zweijährigen Bildungsgang</a:t>
            </a:r>
          </a:p>
          <a:p>
            <a:pPr lvl="0">
              <a:lnSpc>
                <a:spcPct val="150000"/>
              </a:lnSpc>
            </a:pPr>
            <a:r>
              <a:rPr lang="de-DE" sz="2400" dirty="0"/>
              <a:t>Höhe der Ausbildungsförderung: 125 Euro</a:t>
            </a:r>
          </a:p>
        </p:txBody>
      </p:sp>
      <p:pic>
        <p:nvPicPr>
          <p:cNvPr id="4" name="Grafik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859" y="3519616"/>
            <a:ext cx="3533771" cy="253364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22120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F6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C39606-9831-40C8-82FF-8EAF2898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de-DE" sz="3700" dirty="0">
                <a:solidFill>
                  <a:srgbClr val="FFFFFF"/>
                </a:solidFill>
              </a:rPr>
              <a:t>Diskussion, Probleme, Vorschläge </a:t>
            </a:r>
            <a:br>
              <a:rPr lang="en-US" sz="3700" dirty="0">
                <a:solidFill>
                  <a:srgbClr val="FFFFFF"/>
                </a:solidFill>
              </a:rPr>
            </a:br>
            <a:endParaRPr lang="de-DE" sz="3700" dirty="0">
              <a:solidFill>
                <a:srgbClr val="FFFFFF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7550124-972B-4CE7-8515-DEE557802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48" r="1" b="9530"/>
          <a:stretch/>
        </p:blipFill>
        <p:spPr>
          <a:xfrm>
            <a:off x="327549" y="2454903"/>
            <a:ext cx="3442801" cy="1956816"/>
          </a:xfrm>
          <a:prstGeom prst="rect">
            <a:avLst/>
          </a:prstGeom>
        </p:spPr>
      </p:pic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D13065-1488-4786-A5D0-56B78E2A8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01" b="9107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9043281-540D-40C8-A3D5-2510E1BD42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90" r="2" b="2"/>
          <a:stretch/>
        </p:blipFill>
        <p:spPr>
          <a:xfrm>
            <a:off x="2216373" y="4679091"/>
            <a:ext cx="3447288" cy="1956816"/>
          </a:xfrm>
          <a:prstGeom prst="rect">
            <a:avLst/>
          </a:prstGeom>
        </p:spPr>
      </p:pic>
      <p:sp>
        <p:nvSpPr>
          <p:cNvPr id="34" name="Rectangle 2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1544480-93C6-4B56-A7F3-6EE4B6D254BD}"/>
              </a:ext>
            </a:extLst>
          </p:cNvPr>
          <p:cNvSpPr/>
          <p:nvPr/>
        </p:nvSpPr>
        <p:spPr>
          <a:xfrm>
            <a:off x="7865459" y="1106156"/>
            <a:ext cx="3278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Haben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Sie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Fragen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endParaRPr lang="de-DE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1DF8DFA-55C4-4CB9-A86E-1816E9853750}"/>
              </a:ext>
            </a:extLst>
          </p:cNvPr>
          <p:cNvSpPr/>
          <p:nvPr/>
        </p:nvSpPr>
        <p:spPr>
          <a:xfrm>
            <a:off x="8639480" y="3528822"/>
            <a:ext cx="2152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Feedback</a:t>
            </a:r>
            <a:endParaRPr lang="de-DE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11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062"/>
            <a:ext cx="12192000" cy="687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72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8C5294-059F-4E8D-A117-674BC3ABB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772" y="898071"/>
            <a:ext cx="7518452" cy="4122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Sie können mir gerne Ihre Nachrichten und Fragen zukommen lassen</a:t>
            </a:r>
            <a:r>
              <a:rPr lang="de-DE" sz="4400">
                <a:solidFill>
                  <a:schemeClr val="tx2">
                    <a:lumMod val="40000"/>
                    <a:lumOff val="60000"/>
                  </a:schemeClr>
                </a:solidFill>
              </a:rPr>
              <a:t>! </a:t>
            </a:r>
            <a:endParaRPr lang="de-DE" sz="4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de-DE" sz="3200" dirty="0"/>
          </a:p>
          <a:p>
            <a:pPr marL="0" indent="0" algn="ctr">
              <a:buNone/>
            </a:pPr>
            <a:r>
              <a:rPr lang="de-DE" sz="4800" dirty="0">
                <a:solidFill>
                  <a:schemeClr val="accent6"/>
                </a:solidFill>
              </a:rPr>
              <a:t>Bachir Alali </a:t>
            </a:r>
          </a:p>
          <a:p>
            <a:pPr marL="0" indent="0" algn="ctr">
              <a:buNone/>
            </a:pPr>
            <a:r>
              <a:rPr lang="de-DE" sz="4800" dirty="0">
                <a:solidFill>
                  <a:schemeClr val="accent6"/>
                </a:solidFill>
              </a:rPr>
              <a:t>0176 41 95 87 49</a:t>
            </a:r>
          </a:p>
          <a:p>
            <a:pPr marL="0" indent="0" algn="ctr">
              <a:buNone/>
            </a:pPr>
            <a:r>
              <a:rPr lang="de-DE" sz="4800" dirty="0">
                <a:solidFill>
                  <a:schemeClr val="accent6"/>
                </a:solidFill>
              </a:rPr>
              <a:t>Info@MO_brandenburg.de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9A035B6-EF20-49BA-9509-F1C7EC54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C5FB-3110-434C-8CA9-E0446AA7CE34}" type="slidenum">
              <a:rPr lang="de-DE" smtClean="0"/>
              <a:t>23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DDC7D6-8997-4AD5-8A58-B6E14F6C0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662" y="3188262"/>
            <a:ext cx="2770414" cy="27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8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A23F39-DA5C-4D20-A2A8-2D21B131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35" y="2048951"/>
            <a:ext cx="7367099" cy="2760098"/>
          </a:xfrm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accent2">
                    <a:lumMod val="75000"/>
                  </a:schemeClr>
                </a:solidFill>
              </a:rPr>
              <a:t>Begrüßung und</a:t>
            </a:r>
            <a:br>
              <a:rPr lang="de-DE" sz="4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4800" b="1" dirty="0">
                <a:solidFill>
                  <a:schemeClr val="accent2">
                    <a:lumMod val="75000"/>
                  </a:schemeClr>
                </a:solidFill>
              </a:rPr>
              <a:t>Vorstellung</a:t>
            </a:r>
          </a:p>
        </p:txBody>
      </p:sp>
    </p:spTree>
    <p:extLst>
      <p:ext uri="{BB962C8B-B14F-4D97-AF65-F5344CB8AC3E}">
        <p14:creationId xmlns:p14="http://schemas.microsoft.com/office/powerpoint/2010/main" val="317878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8912" y="280087"/>
            <a:ext cx="10484461" cy="1384122"/>
          </a:xfrm>
        </p:spPr>
        <p:txBody>
          <a:bodyPr>
            <a:noAutofit/>
          </a:bodyPr>
          <a:lstStyle/>
          <a:p>
            <a:pPr rtl="1"/>
            <a:r>
              <a:rPr lang="de-DE" sz="4000" dirty="0"/>
              <a:t> 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Das deutsche Bildungssystem</a:t>
            </a:r>
            <a:br>
              <a:rPr lang="de-DE" sz="4000" dirty="0"/>
            </a:br>
            <a:r>
              <a:rPr lang="de-DE" sz="4000" dirty="0"/>
              <a:t>in Brandenburg </a:t>
            </a:r>
            <a:endParaRPr lang="de-DE" dirty="0"/>
          </a:p>
        </p:txBody>
      </p:sp>
      <p:pic>
        <p:nvPicPr>
          <p:cNvPr id="1028" name="Picture 4" descr="Mehrsprachigkeitskonzept für Brandenburg unterstreicht die besondere  Bedeutung der Nachbarsprache Polnisch | DEUTSCH-POLNISCHES  RAUMORDNUNGSPORTAL / POLSKO-NIEMIECKI PORTAL GOSPODARKI PRZESTRZENNEJ">
            <a:extLst>
              <a:ext uri="{FF2B5EF4-FFF2-40B4-BE49-F238E27FC236}">
                <a16:creationId xmlns:a16="http://schemas.microsoft.com/office/drawing/2014/main" id="{AB5A1FB9-2B3C-459C-9BBC-4344ED124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0"/>
          <a:stretch/>
        </p:blipFill>
        <p:spPr bwMode="auto">
          <a:xfrm>
            <a:off x="4018520" y="2100042"/>
            <a:ext cx="2972043" cy="152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 Gespräch mit Marie Rüdiger: Das Refugee Teacher Program in Brandenburg |  Healing Classrooms">
            <a:extLst>
              <a:ext uri="{FF2B5EF4-FFF2-40B4-BE49-F238E27FC236}">
                <a16:creationId xmlns:a16="http://schemas.microsoft.com/office/drawing/2014/main" id="{575FDE87-6947-42BA-9E5E-D2367B2B4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48" y="3880058"/>
            <a:ext cx="4713072" cy="282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0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 rot="10800000" flipV="1">
            <a:off x="2031451" y="949935"/>
            <a:ext cx="8656320" cy="1020666"/>
          </a:xfrm>
        </p:spPr>
        <p:txBody>
          <a:bodyPr>
            <a:noAutofit/>
          </a:bodyPr>
          <a:lstStyle/>
          <a:p>
            <a:r>
              <a:rPr lang="de-DE" sz="4800" dirty="0"/>
              <a:t>Das Bildungssystem in der Provinz Brandenburg besteht aus vier Stufen.</a:t>
            </a:r>
            <a:endParaRPr lang="de-DE" sz="3200" b="1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51518" y="1499286"/>
            <a:ext cx="5870448" cy="5358714"/>
          </a:xfrm>
        </p:spPr>
        <p:txBody>
          <a:bodyPr/>
          <a:lstStyle/>
          <a:p>
            <a:pPr rtl="1"/>
            <a:endParaRPr lang="de-DE" sz="2000" b="1" dirty="0">
              <a:solidFill>
                <a:srgbClr val="CB65B5"/>
              </a:solidFill>
            </a:endParaRPr>
          </a:p>
          <a:p>
            <a:pPr rtl="1"/>
            <a:endParaRPr lang="de-DE" sz="2000" b="1" dirty="0">
              <a:solidFill>
                <a:srgbClr val="CB65B5"/>
              </a:solidFill>
            </a:endParaRPr>
          </a:p>
          <a:p>
            <a:pPr rtl="1"/>
            <a:r>
              <a:rPr lang="de-DE" sz="2000" b="1" dirty="0">
                <a:solidFill>
                  <a:srgbClr val="CB65B5"/>
                </a:solidFill>
              </a:rPr>
              <a:t>Studium </a:t>
            </a:r>
            <a:endParaRPr lang="ar-SY" sz="2000" b="1" dirty="0"/>
          </a:p>
          <a:p>
            <a:pPr rtl="1"/>
            <a:endParaRPr lang="ar-SY" sz="2000" b="1" dirty="0"/>
          </a:p>
          <a:p>
            <a:pPr rtl="1"/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Sekundarstufe II</a:t>
            </a:r>
            <a:endParaRPr lang="ar-SY" sz="2000" b="1" dirty="0"/>
          </a:p>
          <a:p>
            <a:pPr rtl="1"/>
            <a:endParaRPr lang="ar-SY" sz="2000" b="1" dirty="0"/>
          </a:p>
          <a:p>
            <a:pPr rtl="1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Sekundarstufe I</a:t>
            </a:r>
            <a:endParaRPr lang="ar-SY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rtl="1"/>
            <a:endParaRPr lang="ar-SY" sz="2000" b="1" dirty="0"/>
          </a:p>
          <a:p>
            <a:pPr rtl="1"/>
            <a:endParaRPr lang="ar-SY" sz="2000" b="1" dirty="0"/>
          </a:p>
          <a:p>
            <a:pPr rtl="1"/>
            <a:r>
              <a:rPr lang="de-DE" sz="2000" b="1" dirty="0">
                <a:solidFill>
                  <a:schemeClr val="accent6">
                    <a:lumMod val="50000"/>
                  </a:schemeClr>
                </a:solidFill>
              </a:rPr>
              <a:t>Grundschule </a:t>
            </a:r>
            <a:endParaRPr lang="ar-SY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0" t="5928" r="6679" b="11863"/>
          <a:stretch/>
        </p:blipFill>
        <p:spPr>
          <a:xfrm>
            <a:off x="6282728" y="1936744"/>
            <a:ext cx="5730596" cy="4674264"/>
          </a:xfrm>
        </p:spPr>
      </p:pic>
      <p:sp>
        <p:nvSpPr>
          <p:cNvPr id="12" name="Pfeil nach rechts 11"/>
          <p:cNvSpPr/>
          <p:nvPr/>
        </p:nvSpPr>
        <p:spPr>
          <a:xfrm>
            <a:off x="4309276" y="2336362"/>
            <a:ext cx="1307592" cy="320040"/>
          </a:xfrm>
          <a:prstGeom prst="rightArrow">
            <a:avLst/>
          </a:prstGeom>
          <a:solidFill>
            <a:srgbClr val="CB65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4487628" y="3105947"/>
            <a:ext cx="1307592" cy="2834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4487628" y="4042829"/>
            <a:ext cx="1307592" cy="29297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4489493" y="5169939"/>
            <a:ext cx="1211160" cy="30163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75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958" y="382347"/>
            <a:ext cx="10515600" cy="474224"/>
          </a:xfrm>
        </p:spPr>
        <p:txBody>
          <a:bodyPr>
            <a:normAutofit fontScale="90000"/>
          </a:bodyPr>
          <a:lstStyle/>
          <a:p>
            <a:pPr rtl="1"/>
            <a:r>
              <a:rPr lang="de-DE" dirty="0"/>
              <a:t>Die Schulabschlüsse, die du durch die Schule erreichen kannst, sind:</a:t>
            </a:r>
            <a:endParaRPr lang="de-DE" sz="3200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49319" y="1235675"/>
            <a:ext cx="5696712" cy="542873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de-DE" sz="1600" b="1" dirty="0">
                <a:solidFill>
                  <a:srgbClr val="FF0000"/>
                </a:solidFill>
              </a:rPr>
              <a:t>Berufsbildungsreife:</a:t>
            </a:r>
            <a:br>
              <a:rPr lang="de-DE" sz="1600" dirty="0"/>
            </a:br>
            <a:r>
              <a:rPr lang="de-DE" sz="1600" dirty="0"/>
              <a:t>Die Berufsbildungsreife ist das erste Schulabschlusszeugnis, das erfolgreich in der neunten Klasse erworben werden kann. </a:t>
            </a:r>
            <a:br>
              <a:rPr lang="de-DE" sz="1600" dirty="0"/>
            </a:br>
            <a:r>
              <a:rPr lang="de-DE" sz="1600" dirty="0"/>
              <a:t>Mit diesem Zeugnis ist es möglich, einige Ausbildungen zu absolvieren.</a:t>
            </a:r>
          </a:p>
          <a:p>
            <a:pPr>
              <a:lnSpc>
                <a:spcPct val="170000"/>
              </a:lnSpc>
            </a:pPr>
            <a:r>
              <a:rPr lang="de-DE" sz="1600" b="1" dirty="0">
                <a:solidFill>
                  <a:srgbClr val="FF0000"/>
                </a:solidFill>
              </a:rPr>
              <a:t>Erweiterte Berufsbildungsreife:</a:t>
            </a:r>
            <a:br>
              <a:rPr lang="de-DE" sz="1600" dirty="0"/>
            </a:br>
            <a:r>
              <a:rPr lang="de-DE" sz="1600" dirty="0"/>
              <a:t>Die erweiterte Berufsbildungsreife kann erfolgreich in der zehnten Klasse erlangt werden. </a:t>
            </a:r>
            <a:br>
              <a:rPr lang="de-DE" sz="1600" dirty="0"/>
            </a:br>
            <a:r>
              <a:rPr lang="de-DE" sz="1600" dirty="0"/>
              <a:t>Sie ist eine wesentliche Voraussetzung für viele Berufsausbildungen (Ausbildungen).</a:t>
            </a:r>
          </a:p>
          <a:p>
            <a:pPr>
              <a:lnSpc>
                <a:spcPct val="170000"/>
              </a:lnSpc>
            </a:pPr>
            <a:r>
              <a:rPr lang="de-DE" sz="1600" b="1" dirty="0">
                <a:solidFill>
                  <a:srgbClr val="FF0000"/>
                </a:solidFill>
              </a:rPr>
              <a:t>Fachoberschulreife:</a:t>
            </a:r>
            <a:br>
              <a:rPr lang="de-DE" sz="1600" dirty="0"/>
            </a:br>
            <a:r>
              <a:rPr lang="de-DE" sz="1600" dirty="0"/>
              <a:t>Die Fachoberschulreife kann durch den erfolgreichen Abschluss der zehnten Klasse unter Erfüllung bestimmter Bedingungen erlangt werden. </a:t>
            </a:r>
            <a:br>
              <a:rPr lang="de-DE" sz="1600" dirty="0"/>
            </a:br>
            <a:r>
              <a:rPr lang="de-DE" sz="1600" dirty="0"/>
              <a:t>Einige Berufsausbildungen bevorzugen dieses Zeugnis.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6172200" y="913576"/>
            <a:ext cx="5925312" cy="5688391"/>
          </a:xfrm>
        </p:spPr>
        <p:txBody>
          <a:bodyPr>
            <a:normAutofit fontScale="85000" lnSpcReduction="10000"/>
          </a:bodyPr>
          <a:lstStyle/>
          <a:p>
            <a:pPr marL="3657600" lvl="8" indent="0">
              <a:lnSpc>
                <a:spcPct val="100000"/>
              </a:lnSpc>
              <a:buNone/>
            </a:pPr>
            <a:endParaRPr lang="de-DE" dirty="0"/>
          </a:p>
          <a:p>
            <a:pPr marL="3657600" lvl="8" indent="0">
              <a:lnSpc>
                <a:spcPct val="100000"/>
              </a:lnSpc>
              <a:buNone/>
            </a:pPr>
            <a:r>
              <a:rPr lang="ar-SY" dirty="0"/>
              <a:t>	</a:t>
            </a:r>
          </a:p>
          <a:p>
            <a:pPr marL="3200400" lvl="7" indent="0" algn="l">
              <a:lnSpc>
                <a:spcPct val="100000"/>
              </a:lnSpc>
              <a:buNone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ar-SY" sz="2000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</a:p>
          <a:p>
            <a:pPr marL="2286000" lvl="5" indent="0">
              <a:lnSpc>
                <a:spcPct val="100000"/>
              </a:lnSpc>
              <a:buNone/>
            </a:pPr>
            <a:r>
              <a:rPr lang="ar-SY" sz="2400" dirty="0">
                <a:solidFill>
                  <a:schemeClr val="accent4">
                    <a:lumMod val="75000"/>
                  </a:schemeClr>
                </a:solidFill>
              </a:rPr>
              <a:t>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SY" sz="20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de-D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18584" r="9339"/>
          <a:stretch/>
        </p:blipFill>
        <p:spPr>
          <a:xfrm>
            <a:off x="6717827" y="1235675"/>
            <a:ext cx="4645529" cy="42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0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8741"/>
            <a:ext cx="9292281" cy="937260"/>
          </a:xfrm>
        </p:spPr>
        <p:txBody>
          <a:bodyPr>
            <a:normAutofit fontScale="90000"/>
          </a:bodyPr>
          <a:lstStyle/>
          <a:p>
            <a:pPr rtl="1"/>
            <a:r>
              <a:rPr lang="de-DE" dirty="0"/>
              <a:t>Die Schulabschlüsse, die du durch die Schule erreichen </a:t>
            </a:r>
            <a:r>
              <a:rPr lang="de-DE" dirty="0" err="1"/>
              <a:t>kannst,sind</a:t>
            </a:r>
            <a:r>
              <a:rPr lang="de-DE" dirty="0"/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4209" y="937261"/>
            <a:ext cx="6077117" cy="5920740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de-DE" sz="1400" b="1" dirty="0">
                <a:solidFill>
                  <a:srgbClr val="FF0000"/>
                </a:solidFill>
              </a:rPr>
              <a:t>Fachoberschulreife mit Berechtigung zum Besuch der Gymnasialen Oberschule:</a:t>
            </a:r>
            <a:br>
              <a:rPr lang="de-DE" sz="1400" dirty="0"/>
            </a:br>
            <a:r>
              <a:rPr lang="de-DE" sz="1400" dirty="0"/>
              <a:t>Diese Bescheinigung erhält man durch erfolgreiches Absolvieren der zehnten Klasse unter Erfüllung bestimmter Bedingungen. </a:t>
            </a:r>
            <a:br>
              <a:rPr lang="de-DE" sz="1400" dirty="0"/>
            </a:br>
            <a:r>
              <a:rPr lang="de-DE" sz="1400" dirty="0"/>
              <a:t>Mit dieser Bescheinigung kann man entweder eine berufliche Ausbildung beginnen oder das Abitur absolvieren.</a:t>
            </a:r>
          </a:p>
          <a:p>
            <a:pPr>
              <a:lnSpc>
                <a:spcPct val="170000"/>
              </a:lnSpc>
            </a:pPr>
            <a:r>
              <a:rPr lang="de-DE" sz="1400" b="1" dirty="0">
                <a:solidFill>
                  <a:srgbClr val="FF0000"/>
                </a:solidFill>
              </a:rPr>
              <a:t>Fachhochschulreife:</a:t>
            </a:r>
            <a:br>
              <a:rPr lang="de-DE" sz="1400" dirty="0"/>
            </a:br>
            <a:r>
              <a:rPr lang="de-DE" sz="1400" dirty="0"/>
              <a:t>Die Fachhochschulreife kann durch erfolgreiches Absolvieren der zwölften Klasse erlangt werden, wobei auch ein Freiwilliges Soziales Jahr absolviert werden muss.</a:t>
            </a:r>
            <a:br>
              <a:rPr lang="de-DE" sz="1400" dirty="0"/>
            </a:br>
            <a:r>
              <a:rPr lang="de-DE" sz="1400" dirty="0"/>
              <a:t> Nach Abschluss des Freiwilligen Sozialen Jahres kann man entweder ein Studium an einer Universität oder Hochschule beginnen oder eine berufliche Ausbildung absolvieren.</a:t>
            </a:r>
          </a:p>
          <a:p>
            <a:pPr>
              <a:lnSpc>
                <a:spcPct val="170000"/>
              </a:lnSpc>
            </a:pPr>
            <a:r>
              <a:rPr lang="de-DE" sz="1400" b="1" dirty="0">
                <a:solidFill>
                  <a:srgbClr val="FF0000"/>
                </a:solidFill>
              </a:rPr>
              <a:t>Allgemeine Hochschulreife:</a:t>
            </a:r>
            <a:br>
              <a:rPr lang="de-DE" sz="1400" dirty="0"/>
            </a:br>
            <a:r>
              <a:rPr lang="de-DE" sz="1400" dirty="0"/>
              <a:t>Die Allgemeine Hochschulreife kann durch erfolgreiches Absolvieren der dreizehnten Klasse erlangt werden. Mit diesem Zeugnis kann man ein Studium an einer Universität, Hochschule oder eine berufliche Ausbildung beginnen.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D7E557-C4F7-41A7-AB2C-2C7478F8A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84" r="9339"/>
          <a:stretch/>
        </p:blipFill>
        <p:spPr>
          <a:xfrm>
            <a:off x="6372286" y="1260389"/>
            <a:ext cx="5625505" cy="411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1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4275" t="7825" r="4574" b="6711"/>
          <a:stretch/>
        </p:blipFill>
        <p:spPr>
          <a:xfrm>
            <a:off x="251666" y="878602"/>
            <a:ext cx="10378440" cy="569770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F1C9230-B271-439B-985F-8D69C2162C4E}"/>
              </a:ext>
            </a:extLst>
          </p:cNvPr>
          <p:cNvSpPr/>
          <p:nvPr/>
        </p:nvSpPr>
        <p:spPr>
          <a:xfrm>
            <a:off x="345989" y="1072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600" b="1" dirty="0"/>
              <a:t>Abitur </a:t>
            </a:r>
          </a:p>
        </p:txBody>
      </p:sp>
    </p:spTree>
    <p:extLst>
      <p:ext uri="{BB962C8B-B14F-4D97-AF65-F5344CB8AC3E}">
        <p14:creationId xmlns:p14="http://schemas.microsoft.com/office/powerpoint/2010/main" val="64277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1913"/>
            <a:ext cx="5257800" cy="743585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Zweiter Bildungsweg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6871" y="683741"/>
            <a:ext cx="9895703" cy="2451028"/>
          </a:xfrm>
        </p:spPr>
        <p:txBody>
          <a:bodyPr>
            <a:normAutofit/>
          </a:bodyPr>
          <a:lstStyle/>
          <a:p>
            <a:r>
              <a:rPr lang="de-DE" dirty="0"/>
              <a:t>Für Menschen, die</a:t>
            </a:r>
          </a:p>
          <a:p>
            <a:r>
              <a:rPr lang="de-DE" dirty="0"/>
              <a:t> ab 18 Jahre alt sind. </a:t>
            </a:r>
          </a:p>
          <a:p>
            <a:r>
              <a:rPr lang="de-DE" dirty="0"/>
              <a:t>In ihrem Heimat in Schulen bis 12 Klasse nicht  studieren konnten. </a:t>
            </a:r>
          </a:p>
          <a:p>
            <a:r>
              <a:rPr lang="de-DE" dirty="0"/>
              <a:t>Zeugnisse für eine Ausbildung oder ein Studium.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14585"/>
          <a:stretch/>
        </p:blipFill>
        <p:spPr>
          <a:xfrm>
            <a:off x="297231" y="3134769"/>
            <a:ext cx="10938509" cy="38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03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Breitbild</PresentationFormat>
  <Paragraphs>99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Noto Naskh Arabic UI</vt:lpstr>
      <vt:lpstr>Office</vt:lpstr>
      <vt:lpstr>FFS  Projekt </vt:lpstr>
      <vt:lpstr>       Gliederung </vt:lpstr>
      <vt:lpstr>Begrüßung und Vorstellung</vt:lpstr>
      <vt:lpstr>   Das deutsche Bildungssystem in Brandenburg </vt:lpstr>
      <vt:lpstr>Das Bildungssystem in der Provinz Brandenburg besteht aus vier Stufen.</vt:lpstr>
      <vt:lpstr>Die Schulabschlüsse, die du durch die Schule erreichen kannst, sind:</vt:lpstr>
      <vt:lpstr>Die Schulabschlüsse, die du durch die Schule erreichen kannst,sind:</vt:lpstr>
      <vt:lpstr>PowerPoint-Präsentation</vt:lpstr>
      <vt:lpstr>Zweiter Bildungsweg</vt:lpstr>
      <vt:lpstr>FSJ </vt:lpstr>
      <vt:lpstr>Was sind die Unterschiede ? </vt:lpstr>
      <vt:lpstr>Uni</vt:lpstr>
      <vt:lpstr>FH </vt:lpstr>
      <vt:lpstr>PowerPoint-Präsentation</vt:lpstr>
      <vt:lpstr>Ausbildung </vt:lpstr>
      <vt:lpstr>Duales Studium </vt:lpstr>
      <vt:lpstr>Finanzierung über Uni oder FH  </vt:lpstr>
      <vt:lpstr>Finanzierung über Uni  oder  FH</vt:lpstr>
      <vt:lpstr>Finanzierung   Ausbildung oder Duales Studium </vt:lpstr>
      <vt:lpstr>Brandenburger Schüler-Ausbildungsförderung</vt:lpstr>
      <vt:lpstr>Diskussion, Probleme, Vorschläge 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FFS  Projekt</dc:title>
  <dc:creator>Admin</dc:creator>
  <cp:lastModifiedBy>Ali</cp:lastModifiedBy>
  <cp:revision>24</cp:revision>
  <dcterms:modified xsi:type="dcterms:W3CDTF">2024-03-27T12:45:58Z</dcterms:modified>
</cp:coreProperties>
</file>