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70" r:id="rId5"/>
    <p:sldId id="267" r:id="rId6"/>
    <p:sldId id="268" r:id="rId7"/>
    <p:sldId id="259" r:id="rId8"/>
    <p:sldId id="260" r:id="rId9"/>
    <p:sldId id="261" r:id="rId10"/>
    <p:sldId id="271" r:id="rId11"/>
    <p:sldId id="277" r:id="rId12"/>
    <p:sldId id="264" r:id="rId13"/>
    <p:sldId id="263" r:id="rId14"/>
    <p:sldId id="265" r:id="rId15"/>
    <p:sldId id="276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42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188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533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6090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5183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390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894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779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80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193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68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885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09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27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74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9925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61F37-0626-4EE5-9F87-11018FF8FF87}" type="datetimeFigureOut">
              <a:rPr lang="de-DE" smtClean="0"/>
              <a:t>08.04.2024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9112722-2753-43B6-B8EE-456C2C7C64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433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hrenamt-unna.de/fileadmin/user_upload/Download_Service/Projekt-Management_im_Verein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erbandsbuero.de/projektmanagement-vereine-ratgebe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nva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6EC201-9FFF-4550-9F94-4BEA58CA9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6050" y="1529664"/>
            <a:ext cx="9144000" cy="3106309"/>
          </a:xfrm>
        </p:spPr>
        <p:txBody>
          <a:bodyPr>
            <a:normAutofit fontScale="90000"/>
          </a:bodyPr>
          <a:lstStyle/>
          <a:p>
            <a:r>
              <a:rPr lang="de-DE" dirty="0"/>
              <a:t>Planung, Beantragung und Durchführung von Projekten für MOs in Brandenburg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9A0F881-6AD6-48D9-BD69-F5BEBBFB8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4175" y="104775"/>
            <a:ext cx="1558018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092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1C2BD2-DF33-41EE-B922-9D08DCB92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Beispiel 1 </a:t>
            </a:r>
          </a:p>
        </p:txBody>
      </p:sp>
      <p:pic>
        <p:nvPicPr>
          <p:cNvPr id="4098" name="Picture 2" descr="Praxisbeispiel für einen guten Projektplan">
            <a:extLst>
              <a:ext uri="{FF2B5EF4-FFF2-40B4-BE49-F238E27FC236}">
                <a16:creationId xmlns:a16="http://schemas.microsoft.com/office/drawing/2014/main" id="{F67DA5FB-11D5-4573-88D7-C7E02DB3FD8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89213" y="2185665"/>
            <a:ext cx="8915400" cy="3674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881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2DED2-42F3-45F4-9C18-702B49889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10515600" cy="1325563"/>
          </a:xfrm>
        </p:spPr>
        <p:txBody>
          <a:bodyPr>
            <a:normAutofit/>
          </a:bodyPr>
          <a:lstStyle/>
          <a:p>
            <a:r>
              <a:rPr lang="de-DE" b="1" dirty="0"/>
              <a:t>Beispiel 2 </a:t>
            </a:r>
            <a:br>
              <a:rPr lang="de-DE" b="1" dirty="0"/>
            </a:br>
            <a:r>
              <a:rPr lang="de-DE" b="1" dirty="0"/>
              <a:t>Projekt-Management im Verein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AF9840-B746-4EA8-B48B-E89170ABA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90675"/>
            <a:ext cx="8915400" cy="4320547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Warum Projekte / historischer Hintergrund</a:t>
            </a:r>
          </a:p>
          <a:p>
            <a:r>
              <a:rPr lang="de-DE" dirty="0"/>
              <a:t>Projektbegriff</a:t>
            </a:r>
          </a:p>
          <a:p>
            <a:r>
              <a:rPr lang="de-DE" dirty="0"/>
              <a:t>Das magische Dreieck - Einflussfaktoren</a:t>
            </a:r>
          </a:p>
          <a:p>
            <a:r>
              <a:rPr lang="de-DE" dirty="0"/>
              <a:t>Projektauftrag (Definition Ziele)</a:t>
            </a:r>
          </a:p>
          <a:p>
            <a:r>
              <a:rPr lang="de-DE" dirty="0"/>
              <a:t>Plan, Planung, kritischer Pfad, Meilensteine</a:t>
            </a:r>
          </a:p>
          <a:p>
            <a:r>
              <a:rPr lang="de-DE" dirty="0"/>
              <a:t>Projektsteuerung </a:t>
            </a:r>
          </a:p>
          <a:p>
            <a:r>
              <a:rPr lang="de-DE" dirty="0"/>
              <a:t>Projekt-Kickoff</a:t>
            </a:r>
          </a:p>
          <a:p>
            <a:r>
              <a:rPr lang="de-DE" dirty="0"/>
              <a:t>Projekt-Organisation</a:t>
            </a:r>
          </a:p>
          <a:p>
            <a:r>
              <a:rPr lang="de-DE" dirty="0"/>
              <a:t>Projekt-Risiken</a:t>
            </a:r>
          </a:p>
          <a:p>
            <a:r>
              <a:rPr lang="de-DE" dirty="0"/>
              <a:t>Zeit- oder Selbstmanagement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https://www.ehrenamt-unna.de/fileadmin/user_upload/Download_Service/Projekt-Management_im_Verein.pdf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4556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20C5D-6092-42CA-91AC-A8CED7FA7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Abschluss und Ausblick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39EC24-356E-4455-A63B-EF3158D78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Strategien und Lösungsansätze zur Bewältigung dieser Herausforderungen</a:t>
            </a:r>
          </a:p>
          <a:p>
            <a:r>
              <a:rPr lang="de-DE" dirty="0"/>
              <a:t>Ermutigung zur Umsetzung von Projekten und zur Nutzung von Unterstützungsangeboten</a:t>
            </a:r>
          </a:p>
          <a:p>
            <a:r>
              <a:rPr lang="de-DE" dirty="0"/>
              <a:t>Ausblick auf zukünftige Entwicklungen und Chancen für migrantische Organisationen in Brandenburg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8534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52FB09-4144-46FF-8217-CACCCD150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Ende</a:t>
            </a:r>
          </a:p>
        </p:txBody>
      </p:sp>
      <p:pic>
        <p:nvPicPr>
          <p:cNvPr id="4" name="Picture 2" descr="Vielen Dank Für Ihre Aufmerksamkeit Images – Browse 15 Stock Photos,  Vectors, and Video | Adobe Stock">
            <a:extLst>
              <a:ext uri="{FF2B5EF4-FFF2-40B4-BE49-F238E27FC236}">
                <a16:creationId xmlns:a16="http://schemas.microsoft.com/office/drawing/2014/main" id="{193AD233-8EA9-43F7-A36F-B84606573E8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643" y="2237349"/>
            <a:ext cx="4975525" cy="331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8793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6580F1-F334-4AA3-961C-97EBBE8EE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Fragen und Diskussion 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E64AF337-264B-4592-929B-866B90ED27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9088" y="2374900"/>
            <a:ext cx="3295650" cy="3295650"/>
          </a:xfrm>
        </p:spPr>
      </p:pic>
    </p:spTree>
    <p:extLst>
      <p:ext uri="{BB962C8B-B14F-4D97-AF65-F5344CB8AC3E}">
        <p14:creationId xmlns:p14="http://schemas.microsoft.com/office/powerpoint/2010/main" val="2402917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8C5294-059F-4E8D-A117-674BC3ABB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6772" y="898071"/>
            <a:ext cx="7518452" cy="41229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Sie können mir gerne Ihre Nachrichten und Fragen zukommen lassen</a:t>
            </a:r>
            <a:r>
              <a:rPr lang="de-DE" sz="3200" dirty="0"/>
              <a:t>!</a:t>
            </a:r>
          </a:p>
          <a:p>
            <a:pPr marL="0" indent="0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>
                <a:solidFill>
                  <a:schemeClr val="accent6"/>
                </a:solidFill>
              </a:rPr>
              <a:t>Bachir Alali </a:t>
            </a:r>
          </a:p>
          <a:p>
            <a:pPr marL="0" indent="0" algn="ctr">
              <a:buNone/>
            </a:pPr>
            <a:r>
              <a:rPr lang="de-DE" sz="3200" dirty="0">
                <a:solidFill>
                  <a:schemeClr val="accent6"/>
                </a:solidFill>
              </a:rPr>
              <a:t>0176 41 95 87 49</a:t>
            </a:r>
          </a:p>
          <a:p>
            <a:pPr marL="0" indent="0" algn="ctr">
              <a:buNone/>
            </a:pPr>
            <a:r>
              <a:rPr lang="de-DE" sz="3200" dirty="0">
                <a:solidFill>
                  <a:schemeClr val="accent6"/>
                </a:solidFill>
              </a:rPr>
              <a:t>Info@MO_brandenburg.de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9A035B6-EF20-49BA-9509-F1C7EC542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C5FB-3110-434C-8CA9-E0446AA7CE34}" type="slidenum">
              <a:rPr lang="de-DE" smtClean="0"/>
              <a:t>15</a:t>
            </a:fld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BDDC7D6-8997-4AD5-8A58-B6E14F6C0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779" y="4951890"/>
            <a:ext cx="2770414" cy="190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189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42ABED-5A3C-4C69-B70C-86776ACD5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Quellen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885A18-2A77-4FEB-9C92-FE045D6A1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hlinkClick r:id="rId2"/>
              </a:rPr>
              <a:t>https://www.verbandsbuero.de/projektmanagement-vereine-ratgeber/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0713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D176FE-996C-4795-8125-4D47A1F7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Übersicht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A745FA-FE6C-4D12-8E0E-8492606B3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Was beeinflusst ein Projekt?</a:t>
            </a:r>
          </a:p>
          <a:p>
            <a:r>
              <a:rPr lang="de-DE" dirty="0"/>
              <a:t>Eigenschaften eines Projekts </a:t>
            </a:r>
          </a:p>
          <a:p>
            <a:r>
              <a:rPr lang="de-DE" dirty="0"/>
              <a:t>Planung </a:t>
            </a:r>
          </a:p>
          <a:p>
            <a:r>
              <a:rPr lang="de-DE" dirty="0"/>
              <a:t>Durchführung </a:t>
            </a:r>
          </a:p>
          <a:p>
            <a:r>
              <a:rPr lang="de-DE" dirty="0"/>
              <a:t>Beispiel </a:t>
            </a:r>
          </a:p>
        </p:txBody>
      </p:sp>
    </p:spTree>
    <p:extLst>
      <p:ext uri="{BB962C8B-B14F-4D97-AF65-F5344CB8AC3E}">
        <p14:creationId xmlns:p14="http://schemas.microsoft.com/office/powerpoint/2010/main" val="294204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028289-BF7A-4EFE-9F60-B01E545E4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Einleitung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C89C61-7BE1-4C12-8845-576D85272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Rolle und Bedeutung migrantischer Organisationen, Vereine und Gruppen für die Integration und das soziale Miteinander</a:t>
            </a:r>
          </a:p>
          <a:p>
            <a:r>
              <a:rPr lang="de-DE" dirty="0"/>
              <a:t>Herausforderungen und Bedürfnisse migrantischer Gemeinschaften</a:t>
            </a:r>
          </a:p>
          <a:p>
            <a:r>
              <a:rPr lang="de-DE" dirty="0"/>
              <a:t>Ziel der Präsentation: Informationen und Tipps zur erfolgreichen Planung, Beantragung und Durchführung von Projekten</a:t>
            </a:r>
          </a:p>
        </p:txBody>
      </p:sp>
    </p:spTree>
    <p:extLst>
      <p:ext uri="{BB962C8B-B14F-4D97-AF65-F5344CB8AC3E}">
        <p14:creationId xmlns:p14="http://schemas.microsoft.com/office/powerpoint/2010/main" val="2936120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9A3B2A-35AF-4894-AD48-55F7E335E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Faktoren eines Projekts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414E87-F0E7-429A-B763-AB710D161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98211" cy="1947305"/>
          </a:xfrm>
        </p:spPr>
        <p:txBody>
          <a:bodyPr/>
          <a:lstStyle/>
          <a:p>
            <a:pPr fontAlgn="base"/>
            <a:r>
              <a:rPr lang="de-DE" b="1" dirty="0"/>
              <a:t>Leistung:</a:t>
            </a:r>
            <a:r>
              <a:rPr lang="de-DE" dirty="0"/>
              <a:t> 	Was soll genau erreicht werden?</a:t>
            </a:r>
          </a:p>
          <a:p>
            <a:pPr fontAlgn="base"/>
            <a:r>
              <a:rPr lang="de-DE" b="1" dirty="0"/>
              <a:t>Zeit:</a:t>
            </a:r>
            <a:r>
              <a:rPr lang="de-DE" dirty="0"/>
              <a:t> 	Bis wann soll das Projekt abgeschlossen sein?</a:t>
            </a:r>
          </a:p>
          <a:p>
            <a:pPr fontAlgn="base"/>
            <a:r>
              <a:rPr lang="de-DE" b="1" dirty="0"/>
              <a:t>Kosten:</a:t>
            </a:r>
            <a:r>
              <a:rPr lang="de-DE" dirty="0"/>
              <a:t> 	was kostet das Projekt und wie viel können wir uns leisten 		oder nachfragen?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2052" name="Picture 4" descr="https://www.verbandsbuero.de/wp-content/uploads/2022/11/wepik-photo-mode-20221010-93558.png">
            <a:extLst>
              <a:ext uri="{FF2B5EF4-FFF2-40B4-BE49-F238E27FC236}">
                <a16:creationId xmlns:a16="http://schemas.microsoft.com/office/drawing/2014/main" id="{81B904C1-AE55-44FE-8EB9-B1F635956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110" y="3772930"/>
            <a:ext cx="4310448" cy="2508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76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A0E61-7A55-4F0C-98AF-276413D9B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Formulierung von Zielen</a:t>
            </a:r>
            <a:br>
              <a:rPr lang="de-DE" b="1" dirty="0"/>
            </a:br>
            <a:endParaRPr lang="de-DE" b="1" dirty="0"/>
          </a:p>
        </p:txBody>
      </p:sp>
      <p:pic>
        <p:nvPicPr>
          <p:cNvPr id="3074" name="Picture 2" descr="SMART Ziele • So setzt du dir erfolgreich Ziele! · [mit Video]">
            <a:extLst>
              <a:ext uri="{FF2B5EF4-FFF2-40B4-BE49-F238E27FC236}">
                <a16:creationId xmlns:a16="http://schemas.microsoft.com/office/drawing/2014/main" id="{3348B890-E9C4-4D99-AD83-B1BD4ED9A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94" y="1371600"/>
            <a:ext cx="97536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602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6A436D-5D66-4136-8A2A-8B892F3C9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Phasen eines Projekts</a:t>
            </a:r>
          </a:p>
        </p:txBody>
      </p:sp>
      <p:pic>
        <p:nvPicPr>
          <p:cNvPr id="1026" name="Picture 2" descr="https://www.verbandsbuero.de/wp-content/uploads/2022/09/PM_Diagramm.png">
            <a:extLst>
              <a:ext uri="{FF2B5EF4-FFF2-40B4-BE49-F238E27FC236}">
                <a16:creationId xmlns:a16="http://schemas.microsoft.com/office/drawing/2014/main" id="{2FA09A7E-C322-4763-9C73-EC2ABE178D6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88469" y="2133600"/>
            <a:ext cx="6716888" cy="377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288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12AE0D-6AA6-477E-9491-C975A9C81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30660"/>
            <a:ext cx="10515600" cy="1015186"/>
          </a:xfrm>
        </p:spPr>
        <p:txBody>
          <a:bodyPr/>
          <a:lstStyle/>
          <a:p>
            <a:r>
              <a:rPr lang="de-DE" b="1" dirty="0"/>
              <a:t>Planung von Projekten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9C8D929-5716-4652-BE8D-16A33A9E5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5846"/>
            <a:ext cx="10744200" cy="5542132"/>
          </a:xfrm>
        </p:spPr>
        <p:txBody>
          <a:bodyPr>
            <a:normAutofit/>
          </a:bodyPr>
          <a:lstStyle/>
          <a:p>
            <a:r>
              <a:rPr lang="de-DE" dirty="0"/>
              <a:t>Protokolle: spielen eine wichtige Rolle in allen Phasen jedes Projekts.  </a:t>
            </a:r>
          </a:p>
          <a:p>
            <a:r>
              <a:rPr lang="de-DE" dirty="0"/>
              <a:t>Bedarfsanalyse: Identifizierung von Bedürfnissen und Problemen in der migrantischen Gemeinschaft</a:t>
            </a:r>
          </a:p>
          <a:p>
            <a:r>
              <a:rPr lang="de-DE" dirty="0"/>
              <a:t>Projektplanung: Zeitplan, Ressourcen, Aktivitäten festlegen</a:t>
            </a:r>
          </a:p>
          <a:p>
            <a:r>
              <a:rPr lang="de-DE" dirty="0"/>
              <a:t>Werbung: Poster und/oder Flyer können für die Antragstellung und auch bei der Durchführung von Aktivitäten genutzt werden</a:t>
            </a:r>
          </a:p>
          <a:p>
            <a:r>
              <a:rPr lang="de-DE" dirty="0"/>
              <a:t>Für Erstellung von Flyern, Postern, Plakaten, Stickern, Bannern oder Roll-</a:t>
            </a:r>
            <a:r>
              <a:rPr lang="de-DE" dirty="0" err="1"/>
              <a:t>Up</a:t>
            </a:r>
            <a:r>
              <a:rPr lang="de-DE" dirty="0"/>
              <a:t>-Bannern ist „</a:t>
            </a:r>
            <a:r>
              <a:rPr lang="de-DE" dirty="0" err="1"/>
              <a:t>Canva</a:t>
            </a:r>
            <a:r>
              <a:rPr lang="de-DE" dirty="0"/>
              <a:t>“ am besten geeignet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https://www.canva.com/</a:t>
            </a:r>
            <a:r>
              <a:rPr lang="de-DE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67147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661774-E973-415F-A0BE-09AEE2500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Beantragung von Fördermitteln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FA4D45-00BB-48FC-BCF2-8713E8D0B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dirty="0"/>
              <a:t>Recherche: Überblick über Förderprogramme und -möglichkeiten in Brandenburg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Budgetplanung: Realistische Kostenschätzung für das Projekt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Antragsstellung: Schritte und Formalitäten beim Beantragen von Fördermitteln </a:t>
            </a:r>
            <a:br>
              <a:rPr lang="de-DE" dirty="0"/>
            </a:br>
            <a:r>
              <a:rPr lang="de-DE" dirty="0"/>
              <a:t>(Tipp: Hilfe von anderen Gruppen in Anspruch nehmen)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Dokumentation: Vollständige Unterlagen und Nachweise bereithalten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671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A8B95E-0C89-468F-B05C-875AC398F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Durchführung des Projekts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BE00D0-24E7-471E-A3AC-204E5EF39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Werbung: Poster etc.</a:t>
            </a:r>
          </a:p>
          <a:p>
            <a:r>
              <a:rPr lang="de-DE" dirty="0" err="1"/>
              <a:t>Aktivisten_Innen</a:t>
            </a:r>
            <a:r>
              <a:rPr lang="de-DE" dirty="0"/>
              <a:t> zur Teilnahme auffordern (Whatsapp, </a:t>
            </a:r>
            <a:r>
              <a:rPr lang="de-DE" dirty="0" err="1"/>
              <a:t>Signel</a:t>
            </a:r>
            <a:r>
              <a:rPr lang="de-DE" dirty="0"/>
              <a:t> etc.)</a:t>
            </a:r>
          </a:p>
          <a:p>
            <a:r>
              <a:rPr lang="de-DE" dirty="0"/>
              <a:t>Projektmanagement: Überwachung des Fortschritts, Anpassungen bei Bedarf</a:t>
            </a:r>
          </a:p>
          <a:p>
            <a:r>
              <a:rPr lang="de-DE" dirty="0"/>
              <a:t>Kommunikation: Regelmäßige Updates an Partner, Fördergeber und Zielgruppe</a:t>
            </a:r>
          </a:p>
          <a:p>
            <a:r>
              <a:rPr lang="de-DE" dirty="0"/>
              <a:t>Evaluation: Bewertung der Zielerreichung und des Projektverlaufs</a:t>
            </a:r>
          </a:p>
          <a:p>
            <a:r>
              <a:rPr lang="de-DE" dirty="0"/>
              <a:t>Nachhaltigkeit: Maßnahmen zur langfristigen Wirkung und Fortführung des Projekts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3842803"/>
      </p:ext>
    </p:extLst>
  </p:cSld>
  <p:clrMapOvr>
    <a:masterClrMapping/>
  </p:clrMapOvr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437</Words>
  <Application>Microsoft Office PowerPoint</Application>
  <PresentationFormat>Breitbild</PresentationFormat>
  <Paragraphs>64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Fetzen</vt:lpstr>
      <vt:lpstr>Planung, Beantragung und Durchführung von Projekten für MOs in Brandenburg</vt:lpstr>
      <vt:lpstr>Übersicht </vt:lpstr>
      <vt:lpstr>Einleitung</vt:lpstr>
      <vt:lpstr>Faktoren eines Projekts </vt:lpstr>
      <vt:lpstr>Formulierung von Zielen </vt:lpstr>
      <vt:lpstr>Phasen eines Projekts</vt:lpstr>
      <vt:lpstr>Planung von Projekten</vt:lpstr>
      <vt:lpstr>Beantragung von Fördermitteln</vt:lpstr>
      <vt:lpstr>Durchführung des Projekts</vt:lpstr>
      <vt:lpstr>Beispiel 1 </vt:lpstr>
      <vt:lpstr>Beispiel 2  Projekt-Management im Verein </vt:lpstr>
      <vt:lpstr>Abschluss und Ausblick</vt:lpstr>
      <vt:lpstr>Ende</vt:lpstr>
      <vt:lpstr>Fragen und Diskussion </vt:lpstr>
      <vt:lpstr>PowerPoint-Präsentation</vt:lpstr>
      <vt:lpstr>Quellen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Planung, Beantragung und Durchführung von Projekten für MOs in Brandenburg</dc:title>
  <dc:creator>Ali</dc:creator>
  <cp:lastModifiedBy>Ali</cp:lastModifiedBy>
  <cp:revision>24</cp:revision>
  <dcterms:created xsi:type="dcterms:W3CDTF">2024-02-27T15:45:28Z</dcterms:created>
  <dcterms:modified xsi:type="dcterms:W3CDTF">2024-04-08T20:26:12Z</dcterms:modified>
</cp:coreProperties>
</file>