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1" r:id="rId7"/>
    <p:sldId id="268" r:id="rId8"/>
    <p:sldId id="265" r:id="rId9"/>
    <p:sldId id="267" r:id="rId10"/>
    <p:sldId id="275" r:id="rId11"/>
    <p:sldId id="276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2572D4-B0E2-447B-966E-0EAC99252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E435B1D-2FE8-4C1D-BD9C-2BF7029B61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68A5ED3-D51E-408F-863B-12FC8E58D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57A2-90B3-4919-B2BB-E60E240DA2CD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9D8440B-294C-4A5B-995A-0BD9171AA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B16FBD-DCD0-41E0-A749-2DEA4EC71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4E7A-1B69-4558-9232-A18267DF53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6195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5CA0D8-9783-44EA-A6F1-B95B28424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C07E806-7913-4804-95AF-5B591F0E30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868A20A-576D-45C0-8A38-10F50B58E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57A2-90B3-4919-B2BB-E60E240DA2CD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6B56DF-7F75-4E50-AAA1-EDF80E8FE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8B4069-A7D7-40CA-BF04-277E8536A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4E7A-1B69-4558-9232-A18267DF53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736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8F761CE-95CD-49B1-B5F8-0632A023D0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9F51652-7503-4687-A416-96A009422C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C516A6-5CB0-4399-A5FB-31A140AFD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57A2-90B3-4919-B2BB-E60E240DA2CD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FC6155-2DCF-4880-A811-3532870C3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3F18F77-1077-466E-9C84-5DA34E162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4E7A-1B69-4558-9232-A18267DF53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476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305F8B-191E-4F93-BCBE-E42AF0790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F7CA66-E8B1-42ED-BE73-6D7CB8C95E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16323B-452F-49E5-A3BF-5722E6D7E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57A2-90B3-4919-B2BB-E60E240DA2CD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C84865F-0693-4A19-8243-A255FA0EE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79585BB-CCDA-447C-8B12-AF07E797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4E7A-1B69-4558-9232-A18267DF53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5876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3C73AD-447C-474E-9F0C-6A835561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89707A5-C651-4D14-A211-232740114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9C7081-8538-4599-916C-B0700BCEB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57A2-90B3-4919-B2BB-E60E240DA2CD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D40976-CB27-447B-91CA-88B218FAA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5E812B-44C2-47DE-8173-9064C8952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4E7A-1B69-4558-9232-A18267DF53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3547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5DEA59-138E-4A8B-977C-88F822BB2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0B77C8-8328-44A0-9B55-A73E24FFA4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FD61A6D-976C-47E7-98EB-56FE7E3198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5049C97-8F05-467E-93FC-04A804DE5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57A2-90B3-4919-B2BB-E60E240DA2CD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2120FBB-CC98-401B-8BFA-255F79189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96455B7-A118-41B1-A815-9E227AED2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4E7A-1B69-4558-9232-A18267DF53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7504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7916B1-1A59-45FD-9065-41F7801A6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850FFF2-CB09-46E8-BDBD-A68CA7F63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70B48AD-BB49-4D40-8F29-A890A05E5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7FA9875-8B07-482F-ABBB-888DBD7A46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C5DB540-E07D-4AB6-A9D3-43829B2AC1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D547D86-5AC5-4451-B3A8-8C3663738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57A2-90B3-4919-B2BB-E60E240DA2CD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602FF27-BE41-46D8-8F26-A0C6648A1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27ECBEE-101C-41DE-9ED2-D0D8BFBCE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4E7A-1B69-4558-9232-A18267DF53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3036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0FEABF-52BC-4F4F-8669-FA6CF53A9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BF41D3A-06D9-4761-B906-81E063F7C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57A2-90B3-4919-B2BB-E60E240DA2CD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8B84E2E-4788-4F08-B128-E37E1E3EB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BFE895E-8ED5-4AB5-83EA-F98E94ACF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4E7A-1B69-4558-9232-A18267DF53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96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4CA6DB8-9584-47ED-8954-3383A4CDD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57A2-90B3-4919-B2BB-E60E240DA2CD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06D81FD-CE65-40A7-9606-31B69B4C1B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8E73E61-D6D3-462B-9146-9A40102C6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4E7A-1B69-4558-9232-A18267DF53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69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DAE1F0-E0AE-4573-AB04-BDCFA893E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7ADE2F-69A1-4A09-9C99-06756482CA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3D0A928-3C3D-45CE-B412-D12EA8B0DE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A393047-A0D1-4EE3-91FD-AC16BD8B8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57A2-90B3-4919-B2BB-E60E240DA2CD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B65AEE5-A0E0-4159-8628-E8B402B8F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CC9D8EE-199A-43AC-B85A-3834049D5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4E7A-1B69-4558-9232-A18267DF53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7776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B89AE3-E6A0-4501-BF69-12F89D1EBF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9909A64-0940-400E-8AED-F697B2825B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985014F-DBF2-4DA3-90EC-FC94D84EB5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6B29FA-9C2A-4081-96E2-BD96F86E4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57A2-90B3-4919-B2BB-E60E240DA2CD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D0BB481-549E-472E-A195-5DF953CA3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8518CAE-FFA2-4735-B49B-2DA4A2A42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A4E7A-1B69-4558-9232-A18267DF53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4649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58FF52B-50E9-44B7-AFD1-403723415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8AA73F3-B6D0-40E9-8553-F5D0A8B775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80BC59-A35A-4CEC-94ED-B36440DA49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457A2-90B3-4919-B2BB-E60E240DA2CD}" type="datetimeFigureOut">
              <a:rPr lang="de-DE" smtClean="0"/>
              <a:t>09.04.2024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3810E5-72A9-4815-A024-CB9D45A0F1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4CBC37-DC05-4E16-9791-C96AFE698E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A4E7A-1B69-4558-9232-A18267DF534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1655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121B0C-7E48-408D-ACC1-79CE0C8BF9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429000"/>
            <a:ext cx="10901238" cy="2643243"/>
          </a:xfrm>
        </p:spPr>
        <p:txBody>
          <a:bodyPr>
            <a:normAutofit/>
          </a:bodyPr>
          <a:lstStyle/>
          <a:p>
            <a:r>
              <a:rPr lang="de-DE" dirty="0"/>
              <a:t>Beispiel : Geflüchteten Netzwerk Cottbus e.V.</a:t>
            </a:r>
            <a:br>
              <a:rPr lang="de-DE" dirty="0"/>
            </a:b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C925FC4-7C66-4A6D-B8DF-DEB1D4436E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26462"/>
            <a:ext cx="9144000" cy="1655762"/>
          </a:xfrm>
        </p:spPr>
        <p:txBody>
          <a:bodyPr>
            <a:normAutofit/>
          </a:bodyPr>
          <a:lstStyle/>
          <a:p>
            <a:r>
              <a:rPr lang="de-DE" sz="6600" b="1" dirty="0"/>
              <a:t>Arbeitsstruktur</a:t>
            </a:r>
          </a:p>
        </p:txBody>
      </p:sp>
      <p:pic>
        <p:nvPicPr>
          <p:cNvPr id="1026" name="Picture 2" descr="Geflüchteten Netzwerk Cottbus e.V. : Spende für unsere Organisation  (betterplace.org)">
            <a:extLst>
              <a:ext uri="{FF2B5EF4-FFF2-40B4-BE49-F238E27FC236}">
                <a16:creationId xmlns:a16="http://schemas.microsoft.com/office/drawing/2014/main" id="{90A5FB56-AB03-47A5-8C89-C2385FD030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41987" cy="167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66002E49-0CDE-47DE-9274-550F961E5C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1327" y="0"/>
            <a:ext cx="2250673" cy="1548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70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712CFF-18F4-48A2-99B8-290D7D7A0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chemeClr val="accent2"/>
                </a:solidFill>
              </a:rPr>
              <a:t>Feedback-Runde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A71E629-56B1-4C0B-8514-C4503BD59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800" b="1" dirty="0"/>
              <a:t>Anmerkungen !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8B663B9-4BEE-49E1-AF6B-FCB7F963C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C5FB-3110-434C-8CA9-E0446AA7CE34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66981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D8C5294-059F-4E8D-A117-674BC3ABB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6772" y="898071"/>
            <a:ext cx="7518452" cy="41229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Sie können mir gerne Ihre Nachrichten und Fragen zukommen lassen</a:t>
            </a:r>
            <a:r>
              <a:rPr lang="de-DE" sz="3200" dirty="0"/>
              <a:t>!</a:t>
            </a:r>
          </a:p>
          <a:p>
            <a:pPr marL="0" indent="0">
              <a:buNone/>
            </a:pPr>
            <a:endParaRPr lang="de-DE" sz="3200" dirty="0"/>
          </a:p>
          <a:p>
            <a:pPr marL="0" indent="0" algn="ctr">
              <a:buNone/>
            </a:pPr>
            <a:r>
              <a:rPr lang="de-DE" sz="3200" dirty="0">
                <a:solidFill>
                  <a:schemeClr val="accent6"/>
                </a:solidFill>
              </a:rPr>
              <a:t>Bachir Alali </a:t>
            </a:r>
          </a:p>
          <a:p>
            <a:pPr marL="0" indent="0" algn="ctr">
              <a:buNone/>
            </a:pPr>
            <a:r>
              <a:rPr lang="de-DE" sz="3200" dirty="0">
                <a:solidFill>
                  <a:schemeClr val="accent6"/>
                </a:solidFill>
              </a:rPr>
              <a:t>0176 41 95 87 49</a:t>
            </a:r>
          </a:p>
          <a:p>
            <a:pPr marL="0" indent="0" algn="ctr">
              <a:buNone/>
            </a:pPr>
            <a:r>
              <a:rPr lang="de-DE" sz="3200" dirty="0">
                <a:solidFill>
                  <a:schemeClr val="accent6"/>
                </a:solidFill>
              </a:rPr>
              <a:t>Info@MO_brandenburg.de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39A035B6-EF20-49BA-9509-F1C7EC542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6C5FB-3110-434C-8CA9-E0446AA7CE34}" type="slidenum">
              <a:rPr lang="de-DE" smtClean="0"/>
              <a:t>11</a:t>
            </a:fld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BDDC7D6-8997-4AD5-8A58-B6E14F6C00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1779" y="4951890"/>
            <a:ext cx="2770414" cy="1906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189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1C2382-F631-4561-A4FD-D85DC4432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Gründe des gutes Struktur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E7AA1BE-FC5E-4D2D-96D5-F367FFC3B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Arbeit verteilen</a:t>
            </a:r>
          </a:p>
          <a:p>
            <a:r>
              <a:rPr lang="de-DE" dirty="0"/>
              <a:t>Mehr Anträge stellen </a:t>
            </a:r>
          </a:p>
          <a:p>
            <a:r>
              <a:rPr lang="de-DE" dirty="0"/>
              <a:t>Verein verbessern</a:t>
            </a:r>
          </a:p>
          <a:p>
            <a:r>
              <a:rPr lang="de-DE" dirty="0"/>
              <a:t>Möglichkeiten für Stelle.</a:t>
            </a:r>
          </a:p>
          <a:p>
            <a:r>
              <a:rPr lang="de-DE" dirty="0"/>
              <a:t>Alleine Leistung </a:t>
            </a:r>
            <a:r>
              <a:rPr lang="de-DE" dirty="0" err="1"/>
              <a:t>vermeinden</a:t>
            </a:r>
            <a:r>
              <a:rPr lang="de-DE"/>
              <a:t>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1532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915EFA-322A-452D-8BD8-321518D58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Aktuellen Anzahl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0123A85-33D3-472E-A8FA-ADD60B6E7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AG Büro und Verwaltung  </a:t>
            </a:r>
          </a:p>
          <a:p>
            <a:r>
              <a:rPr lang="de-DE" dirty="0"/>
              <a:t>AG Sozial Media Design und  Web </a:t>
            </a:r>
          </a:p>
          <a:p>
            <a:r>
              <a:rPr lang="de-DE" dirty="0"/>
              <a:t>AG Projekten Planung+ Durchführung </a:t>
            </a:r>
          </a:p>
          <a:p>
            <a:r>
              <a:rPr lang="de-DE" dirty="0"/>
              <a:t>AG Vertretung und Besuche </a:t>
            </a:r>
            <a:br>
              <a:rPr lang="de-DE" dirty="0"/>
            </a:br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9167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030F51-B451-4D6C-84C3-12D38B252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AG Büro und Verwaltung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543585-2D7B-4C4E-8B2D-ED19D8D04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Büro ( Anwesen, Bestellungen , Achten </a:t>
            </a:r>
            <a:r>
              <a:rPr lang="de-DE" dirty="0" err="1"/>
              <a:t>usw</a:t>
            </a:r>
            <a:r>
              <a:rPr lang="de-DE" dirty="0"/>
              <a:t>) </a:t>
            </a:r>
          </a:p>
          <a:p>
            <a:r>
              <a:rPr lang="de-DE" dirty="0"/>
              <a:t>Kommunikation mit anderen Organisationen und Behörden</a:t>
            </a:r>
          </a:p>
          <a:p>
            <a:r>
              <a:rPr lang="de-DE" dirty="0"/>
              <a:t>Verwaltungsaufgaben</a:t>
            </a:r>
          </a:p>
          <a:p>
            <a:r>
              <a:rPr lang="de-DE" dirty="0"/>
              <a:t> Dokumentation</a:t>
            </a:r>
          </a:p>
          <a:p>
            <a:r>
              <a:rPr lang="de-DE" dirty="0"/>
              <a:t>Materialen </a:t>
            </a:r>
          </a:p>
          <a:p>
            <a:r>
              <a:rPr lang="de-DE" dirty="0"/>
              <a:t>Hilfe für Anträge 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189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AAC17E-2F0E-406B-B30E-458168EE8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Sozial Media und Web 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75FA6D0-D5BC-4A45-8429-E168534D25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Pflege der Social-Media-Kanäle</a:t>
            </a:r>
          </a:p>
          <a:p>
            <a:r>
              <a:rPr lang="de-DE" dirty="0"/>
              <a:t>Website-Verwaltung</a:t>
            </a:r>
          </a:p>
          <a:p>
            <a:r>
              <a:rPr lang="de-DE" dirty="0"/>
              <a:t> Erstellung von Inhalten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5626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383F3A-9592-4C22-982F-283A62BF5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Vertretung und Besuche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A72DE24-B765-4588-AB85-19C984B92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Den Verein in verschiedenen Vernetzungen vertreten. </a:t>
            </a:r>
          </a:p>
          <a:p>
            <a:r>
              <a:rPr lang="de-DE" dirty="0"/>
              <a:t>Den Verein für Veranstaltungen vertreten.</a:t>
            </a:r>
          </a:p>
          <a:p>
            <a:r>
              <a:rPr lang="de-DE" dirty="0"/>
              <a:t>Besuche und Kontakt Aufbauen  mit LIB, OB, lokale Integrationsbeauftragte, Integration Abteilung in der Stadt  oder Landkreis.</a:t>
            </a:r>
          </a:p>
          <a:p>
            <a:r>
              <a:rPr lang="de-DE" dirty="0"/>
              <a:t>Begleiten von neuen einsteigene Menschen  </a:t>
            </a:r>
          </a:p>
        </p:txBody>
      </p:sp>
    </p:spTree>
    <p:extLst>
      <p:ext uri="{BB962C8B-B14F-4D97-AF65-F5344CB8AC3E}">
        <p14:creationId xmlns:p14="http://schemas.microsoft.com/office/powerpoint/2010/main" val="1483044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80BDFF-30D7-4F34-82C3-9F128B3E9F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Projekten Durchführung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3F1D83-F30F-4DF0-80E5-C5F2F8A41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Die Aufgaben sind NUR bei Vorbereitungen oder  Durchführung von öffentlichen Veranstaltungen. </a:t>
            </a:r>
          </a:p>
          <a:p>
            <a:r>
              <a:rPr lang="de-DE" dirty="0"/>
              <a:t>Sie bekommen die Aufgaben von vom AG Vertretung</a:t>
            </a:r>
          </a:p>
          <a:p>
            <a:r>
              <a:rPr lang="de-DE" dirty="0"/>
              <a:t>Weiterbildungen und Workshops für die Mitglieder-innen des Vereins. </a:t>
            </a:r>
          </a:p>
          <a:p>
            <a:pPr marL="0" indent="0">
              <a:buNone/>
            </a:pPr>
            <a:br>
              <a:rPr lang="de-DE" dirty="0"/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5517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E41B5D-492B-4200-A248-5E50CF80A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 Nächste Schritte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3DA143A-D965-4D2F-A772-F590DCBBA9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Jede AG sammelt die Aufgaben und Liste usw. alleine, und schreibt ein Datei dafür. </a:t>
            </a:r>
          </a:p>
          <a:p>
            <a:r>
              <a:rPr lang="de-DE" dirty="0"/>
              <a:t>Jede AG hat ein Vertreter. Die AG kann entscheiden welche Peron ist er.</a:t>
            </a:r>
          </a:p>
          <a:p>
            <a:r>
              <a:rPr lang="de-DE" dirty="0"/>
              <a:t>Mindesten jedes Jahr 2 mal zu treffen. </a:t>
            </a:r>
          </a:p>
          <a:p>
            <a:r>
              <a:rPr lang="de-DE" dirty="0"/>
              <a:t>Klärender Jahr für den Verein erstellen und ausfüllen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2431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ielen Dank für Ihre Aufmerksamkeit! Stock Illustration | Adobe Stock">
            <a:extLst>
              <a:ext uri="{FF2B5EF4-FFF2-40B4-BE49-F238E27FC236}">
                <a16:creationId xmlns:a16="http://schemas.microsoft.com/office/drawing/2014/main" id="{DF2C85D9-AC78-4528-8B54-27BB595D86D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027" y="1606163"/>
            <a:ext cx="5661696" cy="3767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353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</Words>
  <Application>Microsoft Office PowerPoint</Application>
  <PresentationFormat>Breitbild</PresentationFormat>
  <Paragraphs>48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</vt:lpstr>
      <vt:lpstr>Beispiel : Geflüchteten Netzwerk Cottbus e.V. </vt:lpstr>
      <vt:lpstr>Gründe des gutes Struktur </vt:lpstr>
      <vt:lpstr>Aktuellen Anzahl</vt:lpstr>
      <vt:lpstr>AG Büro und Verwaltung</vt:lpstr>
      <vt:lpstr>Sozial Media und Web  </vt:lpstr>
      <vt:lpstr>Vertretung und Besuche </vt:lpstr>
      <vt:lpstr>Projekten Durchführung</vt:lpstr>
      <vt:lpstr> Nächste Schritte </vt:lpstr>
      <vt:lpstr>PowerPoint-Präsentation</vt:lpstr>
      <vt:lpstr>Feedback-Runde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Ali</dc:creator>
  <cp:lastModifiedBy>Ali</cp:lastModifiedBy>
  <cp:revision>18</cp:revision>
  <dcterms:created xsi:type="dcterms:W3CDTF">2024-03-10T16:47:47Z</dcterms:created>
  <dcterms:modified xsi:type="dcterms:W3CDTF">2024-04-09T13:38:00Z</dcterms:modified>
</cp:coreProperties>
</file>