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0" y="-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E209ED-CF53-4A71-83A4-B64B572D7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06D11EF-E96F-470F-AEA8-E8422E510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BCBF25-D455-4EDE-A307-E4C8287A9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72CD87-8738-4DFA-A8AB-74D9ECB13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9219C3-EF10-4108-A4C9-38A049466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437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F563AD-0007-40B2-852E-21617D365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21B521C-A08F-49F0-AE52-C4C29AB39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7461F6-84D4-4D74-9371-438CC516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F6FBBF-5E99-4379-A2B8-8F99B1A3F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977386-1479-4686-AC04-409AC7D7A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30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085107-217E-4270-B24A-51008651B6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8EE9AC0-AE97-48E0-8EED-FF0DDE4C40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1D1885-1B6D-4879-8CAF-FF0EDB2D3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6F877F-7C95-4280-9561-9FF7E3A41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0902DF-4D87-4C4A-AD2D-9E3B3A18A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833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51945A-7F56-4239-805B-391AF7A73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DBD014-0277-4564-8FD4-E6F33CDB0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17B4DB-DC26-4CC5-8FB8-C6C202B26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836A46-CA25-4E3B-BC4C-EB55F42F7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8A193F-BB36-4E44-8AF3-B80B34058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71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B5630F-F22F-417C-8E62-E00598297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2510C1-3C29-4767-AFAB-6005FF620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877E4D-73D0-4D2B-BC32-9E6508F3A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7321EC-C401-4590-927F-04D6B5DA9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03E375-A56E-4FDB-AEEA-D82D78EA0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027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F06184-04B1-430D-B991-D69B0D054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722A5E-B2FD-44F8-BC74-D763642791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45F878-419E-4C35-A581-A8ED032B3E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E2ECA61-E20F-46AE-BD79-24975EF35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448AA6B-1A21-44C7-B443-D734610BF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1843FB-6378-47C1-99DA-1DCDEC479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46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4ED14E-4C32-493D-90A6-69B057BE0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86FB693-24CB-49DF-9752-011E18930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50403D1-C98E-4DFA-BC23-EC8128102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245F42E-0CA6-4795-900B-1D36FD56B9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1D51D7B-9FB2-414C-B176-70D1CAB5D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CD6A61D-CC64-48C4-8DEE-9FCBBAF33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9A7E29F-1A8B-4D81-9230-EF38EACB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E570F99-0251-4DF6-85C7-51CEFA43F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40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353F0B-7092-4CDA-BDEA-BA7C4C5EB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F4B2E32-1955-4884-912F-47B7A6A17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35D7DA1-C2F5-4347-8A56-C54363A5B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665E0D5-9F20-48AC-8422-7299D7E60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43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A488AC8-EDD9-4B7F-A962-63E28F038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290083-FA7F-44AB-A674-AB956178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1D7B32C-36DA-4644-9CA9-242833E73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010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1DE1BE-3609-4614-B26F-6FBB0221C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C89AED-9AC3-44BD-9C2B-EA30CA0BE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E030A2E-C1AD-46F9-B598-CA555E54B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7AF0AFC-767D-459C-BBA0-DFAF88F3C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A7E8C2-E2EB-4FF3-AB9A-2C683B1CA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E02341-CE81-42D9-918E-E28611A03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312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A56F63-294C-402D-895E-467E9B9EB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04785C8-8DE5-4460-BD2A-22029041BB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2913D5F-5DBB-4F26-AA92-549A7476D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ADCD07A-8EBA-40F6-857F-1A3EA5744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065AAB0-6687-4F23-AF7C-8F1E92E8D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D7C5874-5F9E-444E-836B-CDADD307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321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F296AC2-50BA-42D9-88A3-AD9D88EC6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75224A-741D-4585-BA84-5C5515189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3D79F9-33A4-41EF-9F13-C5BE8EADE6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B1950-F06A-4C8C-BC03-C47B46BC0DE4}" type="datetimeFigureOut">
              <a:rPr lang="de-DE" smtClean="0"/>
              <a:t>27.08.2024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60F4B3-C59A-4245-AB12-47A2E6544C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7A7395-5757-4EC6-9A38-A7C01CDAB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C3D96-47FB-40E9-8920-46F289DD2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841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AF05E25E-943D-4A40-B0DD-1ECBD82038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826935" y="6146358"/>
            <a:ext cx="3713259" cy="1196671"/>
          </a:xfrm>
        </p:spPr>
        <p:txBody>
          <a:bodyPr/>
          <a:lstStyle/>
          <a:p>
            <a:r>
              <a:rPr lang="de-DE" dirty="0"/>
              <a:t>01.09.2024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0D3EFCE-837D-4F25-8B7B-5AC0452730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791" y="0"/>
            <a:ext cx="5139276" cy="2081475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25067E1-A722-410E-8BF9-BCED89FA16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694" y="1909306"/>
            <a:ext cx="10742212" cy="402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006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E71C3-86EE-4511-BA82-9A1B56B84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56" y="0"/>
            <a:ext cx="3280576" cy="747470"/>
          </a:xfrm>
        </p:spPr>
        <p:txBody>
          <a:bodyPr>
            <a:normAutofit fontScale="90000"/>
          </a:bodyPr>
          <a:lstStyle/>
          <a:p>
            <a:r>
              <a:rPr lang="de-DE" sz="5300" b="1" u="sng" dirty="0">
                <a:solidFill>
                  <a:srgbClr val="FF0000"/>
                </a:solidFill>
              </a:rPr>
              <a:t>Vorstellung</a:t>
            </a:r>
            <a:r>
              <a:rPr lang="de-DE" b="1" dirty="0"/>
              <a:t> 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FF775D-FBBC-48A1-9425-96D7EF984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866692"/>
            <a:ext cx="12101885" cy="5973053"/>
          </a:xfrm>
        </p:spPr>
        <p:txBody>
          <a:bodyPr>
            <a:normAutofit fontScale="925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In 2018 wurde der Frauen Kulturverein Cottbus e.V. gegründet.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Die meisten Vereinsmitglieder kommen selbst aus arabischen Ländern und leben seit Jahren in Deutschland.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Er setzt sich für ein Zusammenleben von Deutschen und Migrant*innen ein.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Der Verein fördert auf demokratischer Grundlage in freier weltanschaulich offener Tätigkeit die kulturelle Verständigung zwischen Deutschen und Migrant*innen.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Der Verein fördert die Entwicklung internationaler Gesinnung durch vielfältige Aktivitäten, ist gegen jede Form von Diskriminierung und fördert den Gedanken der aktiven Solidarität mit den neuen Mitbürgern. </a:t>
            </a:r>
          </a:p>
        </p:txBody>
      </p:sp>
    </p:spTree>
    <p:extLst>
      <p:ext uri="{BB962C8B-B14F-4D97-AF65-F5344CB8AC3E}">
        <p14:creationId xmlns:p14="http://schemas.microsoft.com/office/powerpoint/2010/main" val="3127497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3BE1C9-9200-45DE-B8A5-AA3B1F515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802" y="0"/>
            <a:ext cx="7224423" cy="874643"/>
          </a:xfrm>
        </p:spPr>
        <p:txBody>
          <a:bodyPr>
            <a:normAutofit/>
          </a:bodyPr>
          <a:lstStyle/>
          <a:p>
            <a:r>
              <a:rPr lang="de-DE" sz="4800" b="1" u="sng" dirty="0">
                <a:solidFill>
                  <a:srgbClr val="FF0000"/>
                </a:solidFill>
              </a:rPr>
              <a:t>Aktivitäten des Vereines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F7A00E-BCB3-4E0D-B94B-BBCC98EE1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711" y="874642"/>
            <a:ext cx="10980089" cy="598335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Arabische Sprachkurse für Kinder und Jugendliche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PC-Kurse: Grundlagen und Einführung für Frauen mit Migrationshintergrund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Veranstaltungen zu kulturellen Anlässen, z.B. Feste, Ausflüge für Kinder (Tierpark, Museen, Theater)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Musikkurse für Kinder (Klavier, Schlagzeug, orientalische Musikinstrumente) </a:t>
            </a:r>
          </a:p>
        </p:txBody>
      </p:sp>
    </p:spTree>
    <p:extLst>
      <p:ext uri="{BB962C8B-B14F-4D97-AF65-F5344CB8AC3E}">
        <p14:creationId xmlns:p14="http://schemas.microsoft.com/office/powerpoint/2010/main" val="4214204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724784-F146-4DFE-AC27-DEDFF307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449" y="-101013"/>
            <a:ext cx="3709947" cy="768924"/>
          </a:xfrm>
        </p:spPr>
        <p:txBody>
          <a:bodyPr>
            <a:normAutofit/>
          </a:bodyPr>
          <a:lstStyle/>
          <a:p>
            <a:r>
              <a:rPr lang="de-DE" sz="4800" b="1" u="sng" dirty="0">
                <a:solidFill>
                  <a:srgbClr val="FF0000"/>
                </a:solidFill>
              </a:rPr>
              <a:t>Die Ziele</a:t>
            </a:r>
            <a:endParaRPr lang="de-DE" sz="4800" u="sng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E7575F-216E-485E-8EFC-BE0344987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232" y="757727"/>
            <a:ext cx="10515600" cy="4552120"/>
          </a:xfrm>
        </p:spPr>
        <p:txBody>
          <a:bodyPr>
            <a:no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de-DE" sz="2000" b="1" dirty="0"/>
              <a:t>Geflüchtete Frauen in unterschiedlichen Lebenssituationen unterstützen und stärken, indem wir Migrant*innen als Ehrenamtlerinnen für geflüchtete Frauen gewinnen und für das ehrenamtliche Engagement qualifizieren.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de-DE" sz="2000" b="1" dirty="0"/>
              <a:t>Empowerment von geflüchteten Frauen sowie Aufklärungsarbeit über Frauen- und Menschenrechte, um ihre Chancen auf gesellschaftliche, soziale, politische sowie kulturelle Teilhabemöglichkeiten zu verbessern.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de-DE" sz="2000" b="1" dirty="0"/>
              <a:t>Regional aktiv werden – nicht nur in Cottbus, sondern auch in Brandenburg und bundesweit.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de-DE" sz="2000" b="1" dirty="0"/>
              <a:t>Mehr Austausch und Unterstützung zwischen Bürgern und Migranten für ein besseres Sozialleben in Cottbus und der Region.</a:t>
            </a:r>
          </a:p>
        </p:txBody>
      </p:sp>
    </p:spTree>
    <p:extLst>
      <p:ext uri="{BB962C8B-B14F-4D97-AF65-F5344CB8AC3E}">
        <p14:creationId xmlns:p14="http://schemas.microsoft.com/office/powerpoint/2010/main" val="3521404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149D83-703A-4043-B946-9E42EA07A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800" b="1" u="sng" dirty="0">
                <a:solidFill>
                  <a:srgbClr val="FF0000"/>
                </a:solidFill>
              </a:rPr>
              <a:t>Unsere Probleme 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AB07E2-37EF-40C6-BC38-3E6D1A0A5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60000"/>
              </a:lnSpc>
              <a:buFont typeface="+mj-lt"/>
              <a:buAutoNum type="arabicPeriod"/>
            </a:pPr>
            <a:r>
              <a:rPr lang="de-DE" dirty="0"/>
              <a:t>Kindergartens Plätze 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eriod"/>
            </a:pPr>
            <a:r>
              <a:rPr lang="de-DE" dirty="0"/>
              <a:t>Vorschule Gruppe 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eriod"/>
            </a:pPr>
            <a:r>
              <a:rPr lang="de-DE" dirty="0"/>
              <a:t>Kopftuch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eriod"/>
            </a:pPr>
            <a:r>
              <a:rPr lang="de-DE" dirty="0"/>
              <a:t>Berufe , die in Herkunftsländer keine Abschluss braucht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eriod"/>
            </a:pPr>
            <a:r>
              <a:rPr lang="de-DE" dirty="0"/>
              <a:t>Vorurteile 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eriod"/>
            </a:pPr>
            <a:r>
              <a:rPr lang="de-DE" dirty="0"/>
              <a:t>Psychosoziale Belastungen</a:t>
            </a:r>
          </a:p>
        </p:txBody>
      </p:sp>
    </p:spTree>
    <p:extLst>
      <p:ext uri="{BB962C8B-B14F-4D97-AF65-F5344CB8AC3E}">
        <p14:creationId xmlns:p14="http://schemas.microsoft.com/office/powerpoint/2010/main" val="2180075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8C20EA-BC23-49DD-BB05-495D23531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800" b="1" u="sng" dirty="0">
                <a:solidFill>
                  <a:srgbClr val="FF0000"/>
                </a:solidFill>
              </a:rPr>
              <a:t>Bedürfnisse und Lösungen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12F71E-8C9C-4E22-83BA-E61DB6A8C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Sprachkurse und Bildungsangebote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Rechtliche Unterstützung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Arbeitsmarktintegration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Gesundheitsdienst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Soziale Netzwerke von Frauen unterstützen und erleichtern</a:t>
            </a:r>
          </a:p>
        </p:txBody>
      </p:sp>
    </p:spTree>
    <p:extLst>
      <p:ext uri="{BB962C8B-B14F-4D97-AF65-F5344CB8AC3E}">
        <p14:creationId xmlns:p14="http://schemas.microsoft.com/office/powerpoint/2010/main" val="359340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BD88E-F345-4CD5-8A02-AB90E529F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221" y="206735"/>
            <a:ext cx="10515600" cy="2104156"/>
          </a:xfrm>
        </p:spPr>
        <p:txBody>
          <a:bodyPr>
            <a:normAutofit/>
          </a:bodyPr>
          <a:lstStyle/>
          <a:p>
            <a:pPr algn="ctr"/>
            <a:r>
              <a:rPr lang="de-DE" b="1" dirty="0">
                <a:solidFill>
                  <a:srgbClr val="FF0000"/>
                </a:solidFill>
              </a:rPr>
              <a:t>Vielen Dank für die Aufmerksamkeit</a:t>
            </a:r>
            <a:br>
              <a:rPr lang="de-DE" b="1" dirty="0">
                <a:solidFill>
                  <a:srgbClr val="FF0000"/>
                </a:solidFill>
              </a:rPr>
            </a:br>
            <a:br>
              <a:rPr lang="de-DE" b="1" dirty="0">
                <a:solidFill>
                  <a:srgbClr val="FF0000"/>
                </a:solidFill>
              </a:rPr>
            </a:br>
            <a:r>
              <a:rPr lang="de-DE" b="1" dirty="0">
                <a:solidFill>
                  <a:srgbClr val="FF0000"/>
                </a:solidFill>
              </a:rPr>
              <a:t>Gibt es Fragen ?</a:t>
            </a:r>
          </a:p>
        </p:txBody>
      </p:sp>
      <p:pic>
        <p:nvPicPr>
          <p:cNvPr id="1026" name="Picture 2" descr="Führen heißt, Fragen stellen statt Antworten geben - Dr. Marcus Raitner">
            <a:extLst>
              <a:ext uri="{FF2B5EF4-FFF2-40B4-BE49-F238E27FC236}">
                <a16:creationId xmlns:a16="http://schemas.microsoft.com/office/drawing/2014/main" id="{763EE71C-1A87-47F2-AA31-1E4421E5A1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21" y="3135932"/>
            <a:ext cx="5444779" cy="329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4777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Breitbild</PresentationFormat>
  <Paragraphs>31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PowerPoint-Präsentation</vt:lpstr>
      <vt:lpstr>Vorstellung </vt:lpstr>
      <vt:lpstr>Aktivitäten des Vereines</vt:lpstr>
      <vt:lpstr>Die Ziele</vt:lpstr>
      <vt:lpstr>Unsere Probleme  </vt:lpstr>
      <vt:lpstr>Bedürfnisse und Lösungen </vt:lpstr>
      <vt:lpstr>Vielen Dank für die Aufmerksamkeit  Gibt es Fragen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Ali</dc:creator>
  <cp:lastModifiedBy>Ali</cp:lastModifiedBy>
  <cp:revision>9</cp:revision>
  <dcterms:created xsi:type="dcterms:W3CDTF">2024-08-23T09:08:06Z</dcterms:created>
  <dcterms:modified xsi:type="dcterms:W3CDTF">2024-08-27T14:59:06Z</dcterms:modified>
</cp:coreProperties>
</file>