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9" r:id="rId6"/>
    <p:sldId id="262" r:id="rId7"/>
    <p:sldId id="272" r:id="rId8"/>
    <p:sldId id="261" r:id="rId9"/>
    <p:sldId id="260" r:id="rId10"/>
    <p:sldId id="263" r:id="rId11"/>
    <p:sldId id="266" r:id="rId12"/>
    <p:sldId id="267" r:id="rId13"/>
    <p:sldId id="276" r:id="rId14"/>
    <p:sldId id="275" r:id="rId15"/>
    <p:sldId id="273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93F57B-4D69-4D51-8D38-7808D0EC2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C5ACF3F-3502-4D38-B612-FC994C5D2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92290F-B739-47C9-BBA8-E3F3A77A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F056-D345-4883-9069-CD25AFE6D304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39EF42-3442-4AA0-8F18-B889B63BD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31D300-762B-4BA1-9CE6-7971A1CEA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E6A-56D2-4D98-97EF-8EA972E6C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07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EC222-2640-41D9-9369-DDD425014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8BE8D7E-DB02-4AB1-A69B-6C784D9C9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08D93A-6E08-4DDA-86EC-C702AAA8B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F056-D345-4883-9069-CD25AFE6D304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9B9E82-C3AF-4B7B-A720-8965097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75611D-24E1-4232-9413-17ED8A1E8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E6A-56D2-4D98-97EF-8EA972E6C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7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1A77EA-C1EA-4AFD-93A7-462CB204D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CE28175-740C-49CD-AFEF-81A6B40C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F017E6-8C98-4125-B9BD-CE97C370D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F056-D345-4883-9069-CD25AFE6D304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E28DD1-F871-41CF-AAF4-9E0FCC3EE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166D8C-7D1F-4CD8-A67E-75A76B494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E6A-56D2-4D98-97EF-8EA972E6C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47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168FA1-6F65-4D6F-8CA0-877886C66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E1A57F-0534-4696-8F4F-880A1BE14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EDD50C-72A7-452B-8E96-5E9FBDB6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F056-D345-4883-9069-CD25AFE6D304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1895FB-F49E-4A00-83A3-10FAC396F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70682E-6FDA-47F1-BA54-A3B851668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E6A-56D2-4D98-97EF-8EA972E6C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30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6AB68-F7B1-4BCB-8B58-3F1B842D4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54FAFE-F75E-4302-97E8-99586BB37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A26CB2-2042-4B00-A456-DA91E2453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F056-D345-4883-9069-CD25AFE6D304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8DB683-06E4-428E-A33F-1C16E974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B40AC5-1C5B-489D-8D43-15FB41CEA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E6A-56D2-4D98-97EF-8EA972E6C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17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0AD31-01CF-4A7A-835D-6C1EED4D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4E7DD3-1523-4082-9469-4E49B4F16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A723D0-0FA1-4B40-92C4-8CF4AE98D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7CD7C8-7B87-4A84-898A-58DD8C60F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F056-D345-4883-9069-CD25AFE6D304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E52341-3ED1-4D77-BF65-D0AFA88A1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E6AA80-6D2D-468E-BECA-157F74E7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E6A-56D2-4D98-97EF-8EA972E6C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32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5EFAD1-6CF6-4EE9-AF79-B28C839A5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D2C8C9-EEC3-4A7B-8F0F-1A93802F1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1AD9CE2-4DC6-4950-9F91-5C0547BDC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4DAAE4D-1F8A-4E93-9B31-B798D6358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BAC8AAB-3006-4EC4-9AA1-44B0041B4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9BFDE2B-5B98-4EB4-8B75-7DBEAFF35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F056-D345-4883-9069-CD25AFE6D304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670ABDB-DCA2-4CBE-BEA1-2CB05ADF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E46E7D0-9138-43D9-9F19-CD0B6B699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E6A-56D2-4D98-97EF-8EA972E6C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03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22E7E8-81A0-4E52-940C-75196AB09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3F288B8-4565-4A9D-8115-DE473A664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F056-D345-4883-9069-CD25AFE6D304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D5C58D-39F6-4AE3-A0CC-D4AE507A4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56B221-0281-4492-BC64-5FAD107A1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E6A-56D2-4D98-97EF-8EA972E6C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B0A0371-15F8-48FD-BCDC-330DDA5CB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F056-D345-4883-9069-CD25AFE6D304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28E2041-531B-4146-8023-23E77E9E9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DB17D64-1627-4CC5-B8A4-1378A12F0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E6A-56D2-4D98-97EF-8EA972E6C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66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F20569-8B0C-4AFE-8CFA-6220FEAEE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25BBCB-4CAD-45B1-AC15-F82956151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C75974E-CAC9-452B-94C1-C7B3D10F8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319B44-9202-4E25-8D3B-987981BF6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F056-D345-4883-9069-CD25AFE6D304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5CBD6C-EF65-4CCA-8FBC-64CED94A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FDBCE5-7B18-484F-99FE-4212E4097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E6A-56D2-4D98-97EF-8EA972E6C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39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D9874-BB14-4C33-AF11-BC658F85A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BB786E8-5AF1-40D8-B854-74907D19D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FE0AC5-18E6-49B7-9825-D25AA21CB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C6A20F-9B24-420E-9CB6-65A1649C6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F056-D345-4883-9069-CD25AFE6D304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261F99-2A92-4632-8532-24D51B21E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8D43C6-3CEE-45D3-AD59-3BB0D58D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E6A-56D2-4D98-97EF-8EA972E6C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76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670F2E5-48A1-454E-8C22-0B9B4E4C3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FA1872-F592-4220-B039-E3AD4948D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B2F795-001C-49B0-8DE8-728E583AC2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5F056-D345-4883-9069-CD25AFE6D304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877C00-DC89-41A2-B3A9-6C37E5B8F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28417A-5778-4102-8C87-9168975AE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2E6A-56D2-4D98-97EF-8EA972E6C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15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E18AE-0C44-4239-BD04-E3FFF03747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Leben in Deutschland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62E1260-89F4-48E8-99E3-84D396B3C0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1945" y="0"/>
            <a:ext cx="1825607" cy="238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09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E86538-5A81-40A8-9266-6A1EBF187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Ausblick und Empfehlungen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B12513-9100-4E9B-BBA5-F92316AE2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845"/>
            <a:ext cx="10515600" cy="46821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Zukünftige Herausforderungen und Chancen in allen Bereichen für geflüchtete Gruppen in Brandenburg</a:t>
            </a:r>
          </a:p>
          <a:p>
            <a:pPr>
              <a:lnSpc>
                <a:spcPct val="150000"/>
              </a:lnSpc>
            </a:pPr>
            <a:r>
              <a:rPr lang="de-DE" dirty="0"/>
              <a:t>Empfehlungen zur Verbesserung der Beteiligung an integrationspolitischen Aktivitäten und Unterstützungsmaßnahmen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3130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71CCD1-D36D-4434-9160-BF7D18A7D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Rechte und Pflichten in Deutschland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37D1A7-F47A-4E36-8933-94F114FB3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Informationen über grundlegende Rechte und Pflichten in Deutschland</a:t>
            </a:r>
          </a:p>
          <a:p>
            <a:pPr>
              <a:lnSpc>
                <a:spcPct val="150000"/>
              </a:lnSpc>
            </a:pPr>
            <a:r>
              <a:rPr lang="de-DE" dirty="0"/>
              <a:t>Aufklärung über rechtliche Bestimmungen und Verhaltensregeln im Alltag</a:t>
            </a:r>
          </a:p>
          <a:p>
            <a:pPr>
              <a:lnSpc>
                <a:spcPct val="15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7254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9D4706-0514-4A7B-BE49-F6E473EF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Ehrenamtliches Engagement und Integration durch Teilhabe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BB4645-234A-41F8-8BC2-37F332AF5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337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DE" dirty="0"/>
              <a:t>Möglichkeiten für ehrenamtliches Engagement und Teilhabe an lokalen Gemeinschaftsprojekten</a:t>
            </a:r>
          </a:p>
          <a:p>
            <a:pPr>
              <a:lnSpc>
                <a:spcPct val="150000"/>
              </a:lnSpc>
            </a:pPr>
            <a:r>
              <a:rPr lang="de-DE" dirty="0"/>
              <a:t>Erfahrungen und Vorteile des ehrenamtlichen Engagements für die Integration</a:t>
            </a:r>
          </a:p>
          <a:p>
            <a:pPr>
              <a:lnSpc>
                <a:spcPct val="150000"/>
              </a:lnSpc>
            </a:pPr>
            <a:r>
              <a:rPr lang="de-DE" dirty="0"/>
              <a:t>Rolle von lokalen Gemeinschaften, Vereinen und NGOs bei der Unterstützung von Flüchtlingen und neu angekommene Menschen</a:t>
            </a:r>
          </a:p>
          <a:p>
            <a:pPr>
              <a:lnSpc>
                <a:spcPct val="150000"/>
              </a:lnSpc>
            </a:pPr>
            <a:r>
              <a:rPr lang="de-DE" dirty="0"/>
              <a:t>Informationen über lokale Unterstützungsangebote und Anlaufstellen</a:t>
            </a:r>
          </a:p>
        </p:txBody>
      </p:sp>
    </p:spTree>
    <p:extLst>
      <p:ext uri="{BB962C8B-B14F-4D97-AF65-F5344CB8AC3E}">
        <p14:creationId xmlns:p14="http://schemas.microsoft.com/office/powerpoint/2010/main" val="4233268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0F199-3AE5-4B43-BD8C-D8EDA167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59541" y="212789"/>
            <a:ext cx="45719" cy="45719"/>
          </a:xfrm>
        </p:spPr>
        <p:txBody>
          <a:bodyPr>
            <a:normAutofit fontScale="90000"/>
          </a:bodyPr>
          <a:lstStyle/>
          <a:p>
            <a:r>
              <a:rPr lang="de-DE" sz="100" dirty="0"/>
              <a:t>.</a:t>
            </a:r>
          </a:p>
        </p:txBody>
      </p:sp>
      <p:pic>
        <p:nvPicPr>
          <p:cNvPr id="2050" name="Picture 2" descr="Vielen Dank Für Ihre Aufmerksamkeit Images – Browse 15 Stock Photos,  Vectors, and Video | Adobe Stock">
            <a:extLst>
              <a:ext uri="{FF2B5EF4-FFF2-40B4-BE49-F238E27FC236}">
                <a16:creationId xmlns:a16="http://schemas.microsoft.com/office/drawing/2014/main" id="{5CDCE989-E4E8-4E1D-859F-14E43A7E25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840" y="2183550"/>
            <a:ext cx="4980539" cy="331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9CE3942-5F06-4D70-A269-67761F857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C5FB-3110-434C-8CA9-E0446AA7CE34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768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712CFF-18F4-48A2-99B8-290D7D7A0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Feedback-Runde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71E629-56B1-4C0B-8514-C4503BD59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/>
              <a:t>Anmerkungen, Fragen!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B663B9-4BEE-49E1-AF6B-FCB7F963C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C5FB-3110-434C-8CA9-E0446AA7CE34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981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8C5294-059F-4E8D-A117-674BC3ABB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6772" y="898071"/>
            <a:ext cx="7518452" cy="41229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3200" dirty="0"/>
              <a:t>Sie können mir gerne Ihre Nachrichten und Fragen zukommen lassen!</a:t>
            </a:r>
          </a:p>
          <a:p>
            <a:pPr marL="0" indent="0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dirty="0"/>
              <a:t>Bachir </a:t>
            </a:r>
            <a:r>
              <a:rPr lang="de-DE" sz="3200" dirty="0" err="1"/>
              <a:t>Alali</a:t>
            </a:r>
            <a:r>
              <a:rPr lang="de-DE" sz="3200" dirty="0"/>
              <a:t> </a:t>
            </a:r>
          </a:p>
          <a:p>
            <a:pPr marL="0" indent="0" algn="ctr">
              <a:buNone/>
            </a:pPr>
            <a:r>
              <a:rPr lang="de-DE" sz="3200" dirty="0"/>
              <a:t>0176 41 95 87 49</a:t>
            </a:r>
          </a:p>
          <a:p>
            <a:pPr marL="0" indent="0" algn="ctr">
              <a:buNone/>
            </a:pPr>
            <a:r>
              <a:rPr lang="de-DE" sz="3200" dirty="0"/>
              <a:t>Info@MO_brandenburg.de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9A035B6-EF20-49BA-9509-F1C7EC542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C5FB-3110-434C-8CA9-E0446AA7CE34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18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BED4CC-9B1C-4857-8F4F-F8FAC765A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bg2">
                    <a:lumMod val="10000"/>
                  </a:schemeClr>
                </a:solidFill>
              </a:rPr>
              <a:t>Übersicht </a:t>
            </a:r>
            <a:endParaRPr lang="de-DE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EF4630-0B8E-45AE-94F0-1123ACCBE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Ankommen </a:t>
            </a:r>
          </a:p>
          <a:p>
            <a:r>
              <a:rPr lang="de-DE" dirty="0"/>
              <a:t>Integration</a:t>
            </a:r>
          </a:p>
          <a:p>
            <a:r>
              <a:rPr lang="de-DE" dirty="0"/>
              <a:t>Deutsche Sprache </a:t>
            </a:r>
          </a:p>
          <a:p>
            <a:r>
              <a:rPr lang="de-DE" dirty="0"/>
              <a:t>Kultur </a:t>
            </a:r>
          </a:p>
          <a:p>
            <a:r>
              <a:rPr lang="de-DE" dirty="0"/>
              <a:t> Bildung </a:t>
            </a:r>
          </a:p>
          <a:p>
            <a:r>
              <a:rPr lang="de-DE" dirty="0"/>
              <a:t>Arbeit</a:t>
            </a:r>
          </a:p>
        </p:txBody>
      </p:sp>
    </p:spTree>
    <p:extLst>
      <p:ext uri="{BB962C8B-B14F-4D97-AF65-F5344CB8AC3E}">
        <p14:creationId xmlns:p14="http://schemas.microsoft.com/office/powerpoint/2010/main" val="3430136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775EA-547E-466B-91F0-A244588D0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Einleitung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E0A9FE-228B-4CC3-BCE8-BEE6417BB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Gründe für die Präsentation </a:t>
            </a:r>
          </a:p>
          <a:p>
            <a:r>
              <a:rPr lang="de-DE" dirty="0"/>
              <a:t>Vorstellung + Überblick </a:t>
            </a:r>
          </a:p>
        </p:txBody>
      </p:sp>
    </p:spTree>
    <p:extLst>
      <p:ext uri="{BB962C8B-B14F-4D97-AF65-F5344CB8AC3E}">
        <p14:creationId xmlns:p14="http://schemas.microsoft.com/office/powerpoint/2010/main" val="396748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601B50-FDC7-4566-A2D7-3D7372C4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Ankommen und Integration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59D201-BC9F-445A-BE03-B2E5B7BCA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/>
              <a:t>Asylantrag </a:t>
            </a:r>
          </a:p>
          <a:p>
            <a:pPr>
              <a:lnSpc>
                <a:spcPct val="150000"/>
              </a:lnSpc>
            </a:pPr>
            <a:r>
              <a:rPr lang="de-DE" dirty="0"/>
              <a:t>Beschreibung des </a:t>
            </a:r>
            <a:r>
              <a:rPr lang="de-DE" dirty="0" err="1"/>
              <a:t>Ankommensprozesses</a:t>
            </a:r>
            <a:r>
              <a:rPr lang="de-DE" dirty="0"/>
              <a:t> von geflüchteten Personen in Brandenburg</a:t>
            </a:r>
          </a:p>
          <a:p>
            <a:pPr>
              <a:lnSpc>
                <a:spcPct val="150000"/>
              </a:lnSpc>
            </a:pPr>
            <a:r>
              <a:rPr lang="de-DE" dirty="0"/>
              <a:t>Aufenthaltsformen </a:t>
            </a:r>
          </a:p>
          <a:p>
            <a:pPr>
              <a:lnSpc>
                <a:spcPct val="150000"/>
              </a:lnSpc>
            </a:pPr>
            <a:r>
              <a:rPr lang="de-DE" dirty="0"/>
              <a:t>Integration in Deutschland </a:t>
            </a:r>
          </a:p>
        </p:txBody>
      </p:sp>
    </p:spTree>
    <p:extLst>
      <p:ext uri="{BB962C8B-B14F-4D97-AF65-F5344CB8AC3E}">
        <p14:creationId xmlns:p14="http://schemas.microsoft.com/office/powerpoint/2010/main" val="3752134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0068DD-AED4-44D3-B053-0D10326D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Integration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65633C-E39A-4076-A4CE-200973971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Ort des Aufenthaltes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Integrationskurs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Leben in Deutschland (Kurs)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Ehrenamt mit lokalen Vereinen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Übersetzung und Anerkennung von Zeugnissen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Führerschein 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Kenntnisse über Bildung und Berufe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Apps (Verkehrsmittel, Onlinebank, Übersetzer,  Einkaufen usw.)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628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F5549D-4305-4FB6-9F2A-4A9CA99C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Kulturelle und soziale Integration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D94236-CD41-49A3-A666-5911F5C30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Informationen zu Deutschland </a:t>
            </a:r>
          </a:p>
          <a:p>
            <a:pPr>
              <a:lnSpc>
                <a:spcPct val="150000"/>
              </a:lnSpc>
            </a:pPr>
            <a:r>
              <a:rPr lang="de-DE" dirty="0"/>
              <a:t>Bedeutung von kulturellem Austausch und sozialer Integration für geflüchtete Personen</a:t>
            </a:r>
          </a:p>
          <a:p>
            <a:pPr>
              <a:lnSpc>
                <a:spcPct val="150000"/>
              </a:lnSpc>
            </a:pPr>
            <a:r>
              <a:rPr lang="de-DE" dirty="0"/>
              <a:t>Initiativen und Programme zur Förderung von Integration und interkulturellem Verständnis</a:t>
            </a:r>
          </a:p>
          <a:p>
            <a:pPr marL="0" indent="0">
              <a:lnSpc>
                <a:spcPct val="150000"/>
              </a:lnSpc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0100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CFF0CC-497C-4A26-8A2E-2A4FD3526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Sprache und Kommunikation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8122FB-F9AF-4F08-92E1-F8A3B7F5F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Bedeutung der deutschen Sprache für das tägliche Leben und die Integration</a:t>
            </a:r>
          </a:p>
          <a:p>
            <a:pPr>
              <a:lnSpc>
                <a:spcPct val="150000"/>
              </a:lnSpc>
            </a:pPr>
            <a:r>
              <a:rPr lang="de-DE" dirty="0"/>
              <a:t>Möglichkeiten und Angebote zum Deutschlernen: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dirty="0"/>
              <a:t> Sprachkurse, Integrationskurse oder Aktivitäten auch mit Hilfe von Büchern, Webseiten oder Apps</a:t>
            </a:r>
          </a:p>
        </p:txBody>
      </p:sp>
    </p:spTree>
    <p:extLst>
      <p:ext uri="{BB962C8B-B14F-4D97-AF65-F5344CB8AC3E}">
        <p14:creationId xmlns:p14="http://schemas.microsoft.com/office/powerpoint/2010/main" val="292206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1D9A42-1270-48C9-9C10-68DB7DAAB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Gesundheitsversorgung und soziale Unterstützung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DC1F69-2B0C-4681-9B9E-D859D442B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Wie ist es vor der Endscheidung des Asylantrags </a:t>
            </a:r>
          </a:p>
          <a:p>
            <a:pPr>
              <a:lnSpc>
                <a:spcPct val="150000"/>
              </a:lnSpc>
            </a:pPr>
            <a:r>
              <a:rPr lang="de-DE" dirty="0"/>
              <a:t>Rolle von sozialen Organisationen und Hilfsdiensten bei der Unterstützung und Begleitung </a:t>
            </a:r>
          </a:p>
          <a:p>
            <a:pPr>
              <a:lnSpc>
                <a:spcPct val="150000"/>
              </a:lnSpc>
            </a:pPr>
            <a:r>
              <a:rPr lang="de-DE" dirty="0"/>
              <a:t>Psychosoziale Unterstützung und Bewältigung bei Traumata für geflüchtete Personen.</a:t>
            </a:r>
          </a:p>
          <a:p>
            <a:pPr>
              <a:lnSpc>
                <a:spcPct val="15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3826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AF418-804A-47FB-9A9E-0794F9C4A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Zugang zu Bildung und Arbeit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84CFB4-0F08-48F9-AB81-C794556BC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DE" dirty="0"/>
              <a:t>Zugang zum Arbeitsmarkt in Deutschland: Arbeitsgenehmigungen, Jobsuche, Anerkennung von ausländischen Qualifikationen</a:t>
            </a:r>
          </a:p>
          <a:p>
            <a:pPr>
              <a:lnSpc>
                <a:spcPct val="150000"/>
              </a:lnSpc>
            </a:pPr>
            <a:r>
              <a:rPr lang="de-DE" dirty="0"/>
              <a:t>Möglichkeiten und Herausforderungen beim Zugang zu Bildung für geflüchtete Personen</a:t>
            </a:r>
          </a:p>
          <a:p>
            <a:pPr>
              <a:lnSpc>
                <a:spcPct val="150000"/>
              </a:lnSpc>
            </a:pPr>
            <a:r>
              <a:rPr lang="de-DE" dirty="0"/>
              <a:t>Informationen zu Ausbildungsmöglichkeiten und Berufsförderung für Geflüchtete</a:t>
            </a:r>
          </a:p>
          <a:p>
            <a:pPr>
              <a:lnSpc>
                <a:spcPct val="150000"/>
              </a:lnSpc>
            </a:pPr>
            <a:r>
              <a:rPr lang="de-DE" dirty="0"/>
              <a:t>Integration in den Arbeitsmarkt: Unterstützungsangebote und Hindernisse</a:t>
            </a:r>
          </a:p>
        </p:txBody>
      </p:sp>
    </p:spTree>
    <p:extLst>
      <p:ext uri="{BB962C8B-B14F-4D97-AF65-F5344CB8AC3E}">
        <p14:creationId xmlns:p14="http://schemas.microsoft.com/office/powerpoint/2010/main" val="460054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Breitbild</PresentationFormat>
  <Paragraphs>64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</vt:lpstr>
      <vt:lpstr>Leben in Deutschland</vt:lpstr>
      <vt:lpstr>Übersicht </vt:lpstr>
      <vt:lpstr>Einleitung </vt:lpstr>
      <vt:lpstr>Ankommen und Integration </vt:lpstr>
      <vt:lpstr>Integration </vt:lpstr>
      <vt:lpstr>Kulturelle und soziale Integration</vt:lpstr>
      <vt:lpstr>Sprache und Kommunikation</vt:lpstr>
      <vt:lpstr>Gesundheitsversorgung und soziale Unterstützung</vt:lpstr>
      <vt:lpstr>Zugang zu Bildung und Arbeit</vt:lpstr>
      <vt:lpstr>Ausblick und Empfehlungen</vt:lpstr>
      <vt:lpstr>Rechte und Pflichten in Deutschland</vt:lpstr>
      <vt:lpstr>Ehrenamtliches Engagement und Integration durch Teilhabe</vt:lpstr>
      <vt:lpstr>.</vt:lpstr>
      <vt:lpstr>Feedback-Runde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Leben in Deutschland</dc:title>
  <dc:creator>Ali</dc:creator>
  <cp:lastModifiedBy>Ali</cp:lastModifiedBy>
  <cp:revision>13</cp:revision>
  <dcterms:created xsi:type="dcterms:W3CDTF">2024-03-02T13:20:56Z</dcterms:created>
  <dcterms:modified xsi:type="dcterms:W3CDTF">2024-03-15T12:27:21Z</dcterms:modified>
</cp:coreProperties>
</file>